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tiff" ContentType="image/tiff"/>
  <Default Extension="tmp" ContentType="image/png"/>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4.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5.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media/image40.jpg" ContentType="image/jpeg"/>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4"/>
    <p:sldMasterId id="2147483678" r:id="rId5"/>
    <p:sldMasterId id="2147483686" r:id="rId6"/>
    <p:sldMasterId id="2147483698" r:id="rId7"/>
    <p:sldMasterId id="2147483713" r:id="rId8"/>
    <p:sldMasterId id="2147483726" r:id="rId9"/>
  </p:sldMasterIdLst>
  <p:notesMasterIdLst>
    <p:notesMasterId r:id="rId57"/>
  </p:notesMasterIdLst>
  <p:sldIdLst>
    <p:sldId id="256" r:id="rId10"/>
    <p:sldId id="257" r:id="rId11"/>
    <p:sldId id="258" r:id="rId12"/>
    <p:sldId id="3904" r:id="rId13"/>
    <p:sldId id="3917" r:id="rId14"/>
    <p:sldId id="3903" r:id="rId15"/>
    <p:sldId id="395" r:id="rId16"/>
    <p:sldId id="261" r:id="rId17"/>
    <p:sldId id="272" r:id="rId18"/>
    <p:sldId id="4232" r:id="rId19"/>
    <p:sldId id="3919" r:id="rId20"/>
    <p:sldId id="2065" r:id="rId21"/>
    <p:sldId id="268" r:id="rId22"/>
    <p:sldId id="269" r:id="rId23"/>
    <p:sldId id="270" r:id="rId24"/>
    <p:sldId id="271" r:id="rId25"/>
    <p:sldId id="4565" r:id="rId26"/>
    <p:sldId id="3873" r:id="rId27"/>
    <p:sldId id="273" r:id="rId28"/>
    <p:sldId id="2098" r:id="rId29"/>
    <p:sldId id="2089" r:id="rId30"/>
    <p:sldId id="2090" r:id="rId31"/>
    <p:sldId id="274" r:id="rId32"/>
    <p:sldId id="275" r:id="rId33"/>
    <p:sldId id="276" r:id="rId34"/>
    <p:sldId id="4581" r:id="rId35"/>
    <p:sldId id="280" r:id="rId36"/>
    <p:sldId id="281" r:id="rId37"/>
    <p:sldId id="282" r:id="rId38"/>
    <p:sldId id="283" r:id="rId39"/>
    <p:sldId id="284" r:id="rId40"/>
    <p:sldId id="4582" r:id="rId41"/>
    <p:sldId id="287" r:id="rId42"/>
    <p:sldId id="288" r:id="rId43"/>
    <p:sldId id="289" r:id="rId44"/>
    <p:sldId id="4327" r:id="rId45"/>
    <p:sldId id="290" r:id="rId46"/>
    <p:sldId id="291" r:id="rId47"/>
    <p:sldId id="4580" r:id="rId48"/>
    <p:sldId id="292" r:id="rId49"/>
    <p:sldId id="295" r:id="rId50"/>
    <p:sldId id="296" r:id="rId51"/>
    <p:sldId id="297" r:id="rId52"/>
    <p:sldId id="298" r:id="rId53"/>
    <p:sldId id="299" r:id="rId54"/>
    <p:sldId id="4583" r:id="rId55"/>
    <p:sldId id="300" r:id="rId56"/>
  </p:sldIdLst>
  <p:sldSz cx="12192000" cy="6858000"/>
  <p:notesSz cx="12192000" cy="6858000"/>
  <p:defaultTextStyle>
    <a:defPPr>
      <a:defRPr kern="0"/>
    </a:def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19C750A-EB5F-4F86-B9DB-D7D9CB7C6481}" v="63" dt="2022-09-09T01:13:25.280"/>
    <p1510:client id="{B8B95015-F7EC-4BFB-90FE-5A9D60A57303}" v="130" dt="2022-09-09T05:01:58.500"/>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7715" autoAdjust="0"/>
  </p:normalViewPr>
  <p:slideViewPr>
    <p:cSldViewPr>
      <p:cViewPr varScale="1">
        <p:scale>
          <a:sx n="62" d="100"/>
          <a:sy n="62" d="100"/>
        </p:scale>
        <p:origin x="804" y="40"/>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47" Type="http://schemas.openxmlformats.org/officeDocument/2006/relationships/slide" Target="slides/slide38.xml"/><Relationship Id="rId50" Type="http://schemas.openxmlformats.org/officeDocument/2006/relationships/slide" Target="slides/slide41.xml"/><Relationship Id="rId55" Type="http://schemas.openxmlformats.org/officeDocument/2006/relationships/slide" Target="slides/slide46.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slide" Target="slides/slide20.xml"/><Relationship Id="rId41" Type="http://schemas.openxmlformats.org/officeDocument/2006/relationships/slide" Target="slides/slide32.xml"/><Relationship Id="rId54" Type="http://schemas.openxmlformats.org/officeDocument/2006/relationships/slide" Target="slides/slide45.xml"/><Relationship Id="rId62"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3" Type="http://schemas.openxmlformats.org/officeDocument/2006/relationships/slide" Target="slides/slide44.xml"/><Relationship Id="rId58"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notesMaster" Target="notesMasters/notesMaster1.xml"/><Relationship Id="rId61" Type="http://schemas.openxmlformats.org/officeDocument/2006/relationships/tableStyles" Target="tableStyles.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openxmlformats.org/officeDocument/2006/relationships/slide" Target="slides/slide47.xml"/><Relationship Id="rId8" Type="http://schemas.openxmlformats.org/officeDocument/2006/relationships/slideMaster" Target="slideMasters/slideMaster5.xml"/><Relationship Id="rId51" Type="http://schemas.openxmlformats.org/officeDocument/2006/relationships/slide" Target="slides/slide42.xml"/><Relationship Id="rId3" Type="http://schemas.openxmlformats.org/officeDocument/2006/relationships/customXml" Target="../customXml/item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AF7EEA7-8883-5444-A4B7-EF77A380C400}" type="doc">
      <dgm:prSet loTypeId="urn:microsoft.com/office/officeart/2009/layout/CircleArrowProcess" loCatId="" qsTypeId="urn:microsoft.com/office/officeart/2005/8/quickstyle/simple4" qsCatId="simple" csTypeId="urn:microsoft.com/office/officeart/2005/8/colors/colorful2" csCatId="colorful" phldr="1"/>
      <dgm:spPr/>
      <dgm:t>
        <a:bodyPr/>
        <a:lstStyle/>
        <a:p>
          <a:endParaRPr lang="en-US"/>
        </a:p>
      </dgm:t>
    </dgm:pt>
    <dgm:pt modelId="{1EDCD26D-2BB8-264A-BFEB-2A2B1B0EF28B}">
      <dgm:prSet phldrT="[Text]" custT="1"/>
      <dgm:spPr/>
      <dgm:t>
        <a:bodyPr/>
        <a:lstStyle/>
        <a:p>
          <a:r>
            <a:rPr lang="en-US" sz="1600"/>
            <a:t>Teacher Stress</a:t>
          </a:r>
          <a:endParaRPr lang="en-US" sz="3500"/>
        </a:p>
      </dgm:t>
    </dgm:pt>
    <dgm:pt modelId="{15214E06-169A-6D4F-A069-43EC11195C93}" type="parTrans" cxnId="{CFB884F8-0EEB-4D48-ACCF-22BDED17241C}">
      <dgm:prSet/>
      <dgm:spPr/>
      <dgm:t>
        <a:bodyPr/>
        <a:lstStyle/>
        <a:p>
          <a:endParaRPr lang="en-US"/>
        </a:p>
      </dgm:t>
    </dgm:pt>
    <dgm:pt modelId="{1F810FFA-B76D-9141-A0D0-DB62F08C67FE}" type="sibTrans" cxnId="{CFB884F8-0EEB-4D48-ACCF-22BDED17241C}">
      <dgm:prSet/>
      <dgm:spPr/>
      <dgm:t>
        <a:bodyPr/>
        <a:lstStyle/>
        <a:p>
          <a:endParaRPr lang="en-US"/>
        </a:p>
      </dgm:t>
    </dgm:pt>
    <dgm:pt modelId="{FB516348-5978-1241-83DF-9F781C335E48}">
      <dgm:prSet phldrT="[Text]" custT="1"/>
      <dgm:spPr/>
      <dgm:t>
        <a:bodyPr/>
        <a:lstStyle/>
        <a:p>
          <a:r>
            <a:rPr lang="en-US" sz="1600"/>
            <a:t>Student Misbehavior</a:t>
          </a:r>
        </a:p>
      </dgm:t>
    </dgm:pt>
    <dgm:pt modelId="{5D84998F-69BC-DC4D-A1D7-D5889D52F226}" type="parTrans" cxnId="{E4291896-558F-EF4D-A096-3E3B99F171C9}">
      <dgm:prSet/>
      <dgm:spPr/>
      <dgm:t>
        <a:bodyPr/>
        <a:lstStyle/>
        <a:p>
          <a:endParaRPr lang="en-US"/>
        </a:p>
      </dgm:t>
    </dgm:pt>
    <dgm:pt modelId="{5D98C0EB-FA8F-5847-8EEF-68AA5CBEF7F5}" type="sibTrans" cxnId="{E4291896-558F-EF4D-A096-3E3B99F171C9}">
      <dgm:prSet/>
      <dgm:spPr/>
      <dgm:t>
        <a:bodyPr/>
        <a:lstStyle/>
        <a:p>
          <a:endParaRPr lang="en-US"/>
        </a:p>
      </dgm:t>
    </dgm:pt>
    <dgm:pt modelId="{261FE411-5BA5-A84E-A298-845DF0967145}">
      <dgm:prSet phldrT="[Text]" custT="1"/>
      <dgm:spPr/>
      <dgm:t>
        <a:bodyPr/>
        <a:lstStyle/>
        <a:p>
          <a:r>
            <a:rPr lang="en-US" sz="1600"/>
            <a:t>Teacher Stress</a:t>
          </a:r>
        </a:p>
        <a:p>
          <a:endParaRPr lang="en-US" sz="1600"/>
        </a:p>
      </dgm:t>
    </dgm:pt>
    <dgm:pt modelId="{52DB7CF0-205A-5C43-86DD-7DC2B8D74BB1}" type="parTrans" cxnId="{F94CBBA2-701E-0341-8F19-1FA2353461C0}">
      <dgm:prSet/>
      <dgm:spPr/>
      <dgm:t>
        <a:bodyPr/>
        <a:lstStyle/>
        <a:p>
          <a:endParaRPr lang="en-US"/>
        </a:p>
      </dgm:t>
    </dgm:pt>
    <dgm:pt modelId="{B07B3AFC-F079-2247-BBE3-8692BBC37668}" type="sibTrans" cxnId="{F94CBBA2-701E-0341-8F19-1FA2353461C0}">
      <dgm:prSet/>
      <dgm:spPr/>
      <dgm:t>
        <a:bodyPr/>
        <a:lstStyle/>
        <a:p>
          <a:endParaRPr lang="en-US"/>
        </a:p>
      </dgm:t>
    </dgm:pt>
    <dgm:pt modelId="{A9BAAE5B-8A41-1247-9E3B-20627A5AAF07}" type="pres">
      <dgm:prSet presAssocID="{0AF7EEA7-8883-5444-A4B7-EF77A380C400}" presName="Name0" presStyleCnt="0">
        <dgm:presLayoutVars>
          <dgm:chMax val="7"/>
          <dgm:chPref val="7"/>
          <dgm:dir/>
          <dgm:animLvl val="lvl"/>
        </dgm:presLayoutVars>
      </dgm:prSet>
      <dgm:spPr/>
    </dgm:pt>
    <dgm:pt modelId="{FE400C5E-0B51-5148-88F3-3BDB02BEB3F7}" type="pres">
      <dgm:prSet presAssocID="{1EDCD26D-2BB8-264A-BFEB-2A2B1B0EF28B}" presName="Accent1" presStyleCnt="0"/>
      <dgm:spPr/>
    </dgm:pt>
    <dgm:pt modelId="{549092B6-045B-6C43-8C88-4540DD4E75CF}" type="pres">
      <dgm:prSet presAssocID="{1EDCD26D-2BB8-264A-BFEB-2A2B1B0EF28B}" presName="Accent" presStyleLbl="node1" presStyleIdx="0" presStyleCnt="3" custScaleX="188761"/>
      <dgm:spPr>
        <a:solidFill>
          <a:srgbClr val="96C47A"/>
        </a:solidFill>
      </dgm:spPr>
    </dgm:pt>
    <dgm:pt modelId="{0B1102B6-CBDC-CC48-9294-97C92DD5E492}" type="pres">
      <dgm:prSet presAssocID="{1EDCD26D-2BB8-264A-BFEB-2A2B1B0EF28B}" presName="Parent1" presStyleLbl="revTx" presStyleIdx="0" presStyleCnt="3">
        <dgm:presLayoutVars>
          <dgm:chMax val="1"/>
          <dgm:chPref val="1"/>
          <dgm:bulletEnabled val="1"/>
        </dgm:presLayoutVars>
      </dgm:prSet>
      <dgm:spPr/>
    </dgm:pt>
    <dgm:pt modelId="{6D868103-60E2-5E45-AF93-AAE03EE2A0B3}" type="pres">
      <dgm:prSet presAssocID="{FB516348-5978-1241-83DF-9F781C335E48}" presName="Accent2" presStyleCnt="0"/>
      <dgm:spPr/>
    </dgm:pt>
    <dgm:pt modelId="{3150F06C-E45D-544F-8525-E4868FDF7FD9}" type="pres">
      <dgm:prSet presAssocID="{FB516348-5978-1241-83DF-9F781C335E48}" presName="Accent" presStyleLbl="node1" presStyleIdx="1" presStyleCnt="3" custScaleX="164893" custLinFactNeighborX="-11474" custLinFactNeighborY="9077"/>
      <dgm:spPr>
        <a:solidFill>
          <a:srgbClr val="F1A577"/>
        </a:solidFill>
      </dgm:spPr>
    </dgm:pt>
    <dgm:pt modelId="{2366484D-2A6D-B443-9FB2-7C06D4BFECAF}" type="pres">
      <dgm:prSet presAssocID="{FB516348-5978-1241-83DF-9F781C335E48}" presName="Parent2" presStyleLbl="revTx" presStyleIdx="1" presStyleCnt="3" custScaleX="172084">
        <dgm:presLayoutVars>
          <dgm:chMax val="1"/>
          <dgm:chPref val="1"/>
          <dgm:bulletEnabled val="1"/>
        </dgm:presLayoutVars>
      </dgm:prSet>
      <dgm:spPr/>
    </dgm:pt>
    <dgm:pt modelId="{785898BA-E1E8-F244-8512-9D60D18FF6E7}" type="pres">
      <dgm:prSet presAssocID="{261FE411-5BA5-A84E-A298-845DF0967145}" presName="Accent3" presStyleCnt="0"/>
      <dgm:spPr/>
    </dgm:pt>
    <dgm:pt modelId="{748616B6-5DE1-844E-A7E3-F8D44A544804}" type="pres">
      <dgm:prSet presAssocID="{261FE411-5BA5-A84E-A298-845DF0967145}" presName="Accent" presStyleLbl="node1" presStyleIdx="2" presStyleCnt="3" custScaleX="162976" custLinFactNeighborX="-900" custLinFactNeighborY="2847"/>
      <dgm:spPr>
        <a:solidFill>
          <a:srgbClr val="7190BD"/>
        </a:solidFill>
      </dgm:spPr>
    </dgm:pt>
    <dgm:pt modelId="{05532D45-2F9F-F24E-BFA7-A8B1CE75891D}" type="pres">
      <dgm:prSet presAssocID="{261FE411-5BA5-A84E-A298-845DF0967145}" presName="Parent3" presStyleLbl="revTx" presStyleIdx="2" presStyleCnt="3" custLinFactNeighborX="-556" custLinFactNeighborY="41087">
        <dgm:presLayoutVars>
          <dgm:chMax val="1"/>
          <dgm:chPref val="1"/>
          <dgm:bulletEnabled val="1"/>
        </dgm:presLayoutVars>
      </dgm:prSet>
      <dgm:spPr/>
    </dgm:pt>
  </dgm:ptLst>
  <dgm:cxnLst>
    <dgm:cxn modelId="{C595231C-22E1-2645-897C-D7285A5EDEB9}" type="presOf" srcId="{1EDCD26D-2BB8-264A-BFEB-2A2B1B0EF28B}" destId="{0B1102B6-CBDC-CC48-9294-97C92DD5E492}" srcOrd="0" destOrd="0" presId="urn:microsoft.com/office/officeart/2009/layout/CircleArrowProcess"/>
    <dgm:cxn modelId="{38D13A68-9233-464A-9BD5-0549BBBC31A3}" type="presOf" srcId="{0AF7EEA7-8883-5444-A4B7-EF77A380C400}" destId="{A9BAAE5B-8A41-1247-9E3B-20627A5AAF07}" srcOrd="0" destOrd="0" presId="urn:microsoft.com/office/officeart/2009/layout/CircleArrowProcess"/>
    <dgm:cxn modelId="{DB078D48-AED2-E342-A32A-D664DE8D8685}" type="presOf" srcId="{FB516348-5978-1241-83DF-9F781C335E48}" destId="{2366484D-2A6D-B443-9FB2-7C06D4BFECAF}" srcOrd="0" destOrd="0" presId="urn:microsoft.com/office/officeart/2009/layout/CircleArrowProcess"/>
    <dgm:cxn modelId="{E4291896-558F-EF4D-A096-3E3B99F171C9}" srcId="{0AF7EEA7-8883-5444-A4B7-EF77A380C400}" destId="{FB516348-5978-1241-83DF-9F781C335E48}" srcOrd="1" destOrd="0" parTransId="{5D84998F-69BC-DC4D-A1D7-D5889D52F226}" sibTransId="{5D98C0EB-FA8F-5847-8EEF-68AA5CBEF7F5}"/>
    <dgm:cxn modelId="{F94CBBA2-701E-0341-8F19-1FA2353461C0}" srcId="{0AF7EEA7-8883-5444-A4B7-EF77A380C400}" destId="{261FE411-5BA5-A84E-A298-845DF0967145}" srcOrd="2" destOrd="0" parTransId="{52DB7CF0-205A-5C43-86DD-7DC2B8D74BB1}" sibTransId="{B07B3AFC-F079-2247-BBE3-8692BBC37668}"/>
    <dgm:cxn modelId="{E06767E5-F4DF-2146-8C2A-5179F6175566}" type="presOf" srcId="{261FE411-5BA5-A84E-A298-845DF0967145}" destId="{05532D45-2F9F-F24E-BFA7-A8B1CE75891D}" srcOrd="0" destOrd="0" presId="urn:microsoft.com/office/officeart/2009/layout/CircleArrowProcess"/>
    <dgm:cxn modelId="{CFB884F8-0EEB-4D48-ACCF-22BDED17241C}" srcId="{0AF7EEA7-8883-5444-A4B7-EF77A380C400}" destId="{1EDCD26D-2BB8-264A-BFEB-2A2B1B0EF28B}" srcOrd="0" destOrd="0" parTransId="{15214E06-169A-6D4F-A069-43EC11195C93}" sibTransId="{1F810FFA-B76D-9141-A0D0-DB62F08C67FE}"/>
    <dgm:cxn modelId="{A9A7D3DC-1343-8941-8167-134938A847E6}" type="presParOf" srcId="{A9BAAE5B-8A41-1247-9E3B-20627A5AAF07}" destId="{FE400C5E-0B51-5148-88F3-3BDB02BEB3F7}" srcOrd="0" destOrd="0" presId="urn:microsoft.com/office/officeart/2009/layout/CircleArrowProcess"/>
    <dgm:cxn modelId="{931E8520-9E5C-CF49-8043-F9C7C398EAC5}" type="presParOf" srcId="{FE400C5E-0B51-5148-88F3-3BDB02BEB3F7}" destId="{549092B6-045B-6C43-8C88-4540DD4E75CF}" srcOrd="0" destOrd="0" presId="urn:microsoft.com/office/officeart/2009/layout/CircleArrowProcess"/>
    <dgm:cxn modelId="{BE3EA976-876F-DF4F-954D-6CBAD5C617FD}" type="presParOf" srcId="{A9BAAE5B-8A41-1247-9E3B-20627A5AAF07}" destId="{0B1102B6-CBDC-CC48-9294-97C92DD5E492}" srcOrd="1" destOrd="0" presId="urn:microsoft.com/office/officeart/2009/layout/CircleArrowProcess"/>
    <dgm:cxn modelId="{2310DEBC-6500-384D-A3AA-626DB1A258C7}" type="presParOf" srcId="{A9BAAE5B-8A41-1247-9E3B-20627A5AAF07}" destId="{6D868103-60E2-5E45-AF93-AAE03EE2A0B3}" srcOrd="2" destOrd="0" presId="urn:microsoft.com/office/officeart/2009/layout/CircleArrowProcess"/>
    <dgm:cxn modelId="{CD8E9988-96EC-1041-BE4D-9C432B420A90}" type="presParOf" srcId="{6D868103-60E2-5E45-AF93-AAE03EE2A0B3}" destId="{3150F06C-E45D-544F-8525-E4868FDF7FD9}" srcOrd="0" destOrd="0" presId="urn:microsoft.com/office/officeart/2009/layout/CircleArrowProcess"/>
    <dgm:cxn modelId="{C658B521-7955-C940-A675-17741F724989}" type="presParOf" srcId="{A9BAAE5B-8A41-1247-9E3B-20627A5AAF07}" destId="{2366484D-2A6D-B443-9FB2-7C06D4BFECAF}" srcOrd="3" destOrd="0" presId="urn:microsoft.com/office/officeart/2009/layout/CircleArrowProcess"/>
    <dgm:cxn modelId="{D766A091-074E-E24E-8F01-D50787DFED1A}" type="presParOf" srcId="{A9BAAE5B-8A41-1247-9E3B-20627A5AAF07}" destId="{785898BA-E1E8-F244-8512-9D60D18FF6E7}" srcOrd="4" destOrd="0" presId="urn:microsoft.com/office/officeart/2009/layout/CircleArrowProcess"/>
    <dgm:cxn modelId="{C7825D03-3302-054A-89E8-DA78E6AAC8A5}" type="presParOf" srcId="{785898BA-E1E8-F244-8512-9D60D18FF6E7}" destId="{748616B6-5DE1-844E-A7E3-F8D44A544804}" srcOrd="0" destOrd="0" presId="urn:microsoft.com/office/officeart/2009/layout/CircleArrowProcess"/>
    <dgm:cxn modelId="{F31A0012-6897-BB4A-80D0-0FBD59F230C7}" type="presParOf" srcId="{A9BAAE5B-8A41-1247-9E3B-20627A5AAF07}" destId="{05532D45-2F9F-F24E-BFA7-A8B1CE75891D}" srcOrd="5" destOrd="0" presId="urn:microsoft.com/office/officeart/2009/layout/CircleArrow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3167CE7-8324-4B88-AB20-C7A1224E9C75}" type="doc">
      <dgm:prSet loTypeId="urn:microsoft.com/office/officeart/2005/8/layout/arrow4" loCatId="process" qsTypeId="urn:microsoft.com/office/officeart/2005/8/quickstyle/simple1" qsCatId="simple" csTypeId="urn:microsoft.com/office/officeart/2005/8/colors/accent1_2" csCatId="accent1" phldr="1"/>
      <dgm:spPr/>
      <dgm:t>
        <a:bodyPr/>
        <a:lstStyle/>
        <a:p>
          <a:endParaRPr lang="en-US"/>
        </a:p>
      </dgm:t>
    </dgm:pt>
    <dgm:pt modelId="{0CB25E05-DA70-48DD-B00F-3B5692F6731A}">
      <dgm:prSet phldrT="[Text]" custT="1"/>
      <dgm:spPr/>
      <dgm:t>
        <a:bodyPr/>
        <a:lstStyle/>
        <a:p>
          <a:r>
            <a:rPr lang="en-US" sz="2000" dirty="0">
              <a:latin typeface="Roboto" panose="02000000000000000000" pitchFamily="2" charset="0"/>
              <a:ea typeface="Roboto" panose="02000000000000000000" pitchFamily="2" charset="0"/>
            </a:rPr>
            <a:t>Positive School Climate</a:t>
          </a:r>
        </a:p>
        <a:p>
          <a:r>
            <a:rPr lang="en-US" sz="2000" dirty="0">
              <a:latin typeface="Roboto" panose="02000000000000000000" pitchFamily="2" charset="0"/>
              <a:ea typeface="Roboto" panose="02000000000000000000" pitchFamily="2" charset="0"/>
            </a:rPr>
            <a:t>Social Emotional Learning</a:t>
          </a:r>
        </a:p>
        <a:p>
          <a:r>
            <a:rPr lang="en-US" sz="2000" dirty="0">
              <a:latin typeface="Roboto" panose="02000000000000000000" pitchFamily="2" charset="0"/>
              <a:ea typeface="Roboto" panose="02000000000000000000" pitchFamily="2" charset="0"/>
            </a:rPr>
            <a:t>Mental Health &amp; Well-being</a:t>
          </a:r>
        </a:p>
      </dgm:t>
    </dgm:pt>
    <dgm:pt modelId="{4E41BF9E-A6DC-4956-BA68-8BB4A9B7AF30}" type="parTrans" cxnId="{206AC313-81F6-490A-9DB6-B349B509737E}">
      <dgm:prSet/>
      <dgm:spPr/>
      <dgm:t>
        <a:bodyPr/>
        <a:lstStyle/>
        <a:p>
          <a:endParaRPr lang="en-US">
            <a:latin typeface="Roboto" panose="02000000000000000000" pitchFamily="2" charset="0"/>
            <a:ea typeface="Roboto" panose="02000000000000000000" pitchFamily="2" charset="0"/>
          </a:endParaRPr>
        </a:p>
      </dgm:t>
    </dgm:pt>
    <dgm:pt modelId="{C269F533-86CC-4790-83AF-87B9DBD77B5C}" type="sibTrans" cxnId="{206AC313-81F6-490A-9DB6-B349B509737E}">
      <dgm:prSet/>
      <dgm:spPr/>
      <dgm:t>
        <a:bodyPr/>
        <a:lstStyle/>
        <a:p>
          <a:endParaRPr lang="en-US">
            <a:latin typeface="Roboto" panose="02000000000000000000" pitchFamily="2" charset="0"/>
            <a:ea typeface="Roboto" panose="02000000000000000000" pitchFamily="2" charset="0"/>
          </a:endParaRPr>
        </a:p>
      </dgm:t>
    </dgm:pt>
    <dgm:pt modelId="{A7B3CD1C-5A19-43E6-8B36-BF266D326CEB}">
      <dgm:prSet phldrT="[Text]" custT="1"/>
      <dgm:spPr/>
      <dgm:t>
        <a:bodyPr/>
        <a:lstStyle/>
        <a:p>
          <a:r>
            <a:rPr lang="en-US" sz="2000" dirty="0">
              <a:latin typeface="Roboto" panose="02000000000000000000" pitchFamily="2" charset="0"/>
              <a:ea typeface="Roboto" panose="02000000000000000000" pitchFamily="2" charset="0"/>
            </a:rPr>
            <a:t>Prevalence &amp; Severity of mental Illness</a:t>
          </a:r>
        </a:p>
      </dgm:t>
    </dgm:pt>
    <dgm:pt modelId="{395B681A-5E57-4E47-8F4A-CD0C9AC9A8F5}" type="parTrans" cxnId="{DB767560-0009-4862-9873-FCA919DA6884}">
      <dgm:prSet/>
      <dgm:spPr/>
      <dgm:t>
        <a:bodyPr/>
        <a:lstStyle/>
        <a:p>
          <a:endParaRPr lang="en-US">
            <a:latin typeface="Roboto" panose="02000000000000000000" pitchFamily="2" charset="0"/>
            <a:ea typeface="Roboto" panose="02000000000000000000" pitchFamily="2" charset="0"/>
          </a:endParaRPr>
        </a:p>
      </dgm:t>
    </dgm:pt>
    <dgm:pt modelId="{B5A0CD6D-C630-4E57-B42E-54289A22F03E}" type="sibTrans" cxnId="{DB767560-0009-4862-9873-FCA919DA6884}">
      <dgm:prSet/>
      <dgm:spPr/>
      <dgm:t>
        <a:bodyPr/>
        <a:lstStyle/>
        <a:p>
          <a:endParaRPr lang="en-US">
            <a:latin typeface="Roboto" panose="02000000000000000000" pitchFamily="2" charset="0"/>
            <a:ea typeface="Roboto" panose="02000000000000000000" pitchFamily="2" charset="0"/>
          </a:endParaRPr>
        </a:p>
      </dgm:t>
    </dgm:pt>
    <dgm:pt modelId="{E99C3D0E-77AC-499D-A737-F37D5E77DA9C}" type="pres">
      <dgm:prSet presAssocID="{73167CE7-8324-4B88-AB20-C7A1224E9C75}" presName="compositeShape" presStyleCnt="0">
        <dgm:presLayoutVars>
          <dgm:chMax val="2"/>
          <dgm:dir/>
          <dgm:resizeHandles val="exact"/>
        </dgm:presLayoutVars>
      </dgm:prSet>
      <dgm:spPr/>
    </dgm:pt>
    <dgm:pt modelId="{961BD55D-1804-4C08-A345-FDC1B636E5FB}" type="pres">
      <dgm:prSet presAssocID="{0CB25E05-DA70-48DD-B00F-3B5692F6731A}" presName="upArrow" presStyleLbl="node1" presStyleIdx="0" presStyleCnt="2"/>
      <dgm:spPr/>
    </dgm:pt>
    <dgm:pt modelId="{B0C0E6A6-1070-4EDA-B6E4-8A6EA97EC31B}" type="pres">
      <dgm:prSet presAssocID="{0CB25E05-DA70-48DD-B00F-3B5692F6731A}" presName="upArrowText" presStyleLbl="revTx" presStyleIdx="0" presStyleCnt="2" custScaleX="124049" custLinFactNeighborX="5030">
        <dgm:presLayoutVars>
          <dgm:chMax val="0"/>
          <dgm:bulletEnabled val="1"/>
        </dgm:presLayoutVars>
      </dgm:prSet>
      <dgm:spPr/>
    </dgm:pt>
    <dgm:pt modelId="{C2BBAC21-0EBE-4F51-8E3C-4AA0DC9DCE8E}" type="pres">
      <dgm:prSet presAssocID="{A7B3CD1C-5A19-43E6-8B36-BF266D326CEB}" presName="downArrow" presStyleLbl="node1" presStyleIdx="1" presStyleCnt="2" custLinFactNeighborX="-28025" custLinFactNeighborY="8572"/>
      <dgm:spPr/>
    </dgm:pt>
    <dgm:pt modelId="{4F1628C5-110A-4A68-94B8-BB685B7DAFB3}" type="pres">
      <dgm:prSet presAssocID="{A7B3CD1C-5A19-43E6-8B36-BF266D326CEB}" presName="downArrowText" presStyleLbl="revTx" presStyleIdx="1" presStyleCnt="2" custLinFactNeighborX="-12983" custLinFactNeighborY="2421">
        <dgm:presLayoutVars>
          <dgm:chMax val="0"/>
          <dgm:bulletEnabled val="1"/>
        </dgm:presLayoutVars>
      </dgm:prSet>
      <dgm:spPr/>
    </dgm:pt>
  </dgm:ptLst>
  <dgm:cxnLst>
    <dgm:cxn modelId="{206AC313-81F6-490A-9DB6-B349B509737E}" srcId="{73167CE7-8324-4B88-AB20-C7A1224E9C75}" destId="{0CB25E05-DA70-48DD-B00F-3B5692F6731A}" srcOrd="0" destOrd="0" parTransId="{4E41BF9E-A6DC-4956-BA68-8BB4A9B7AF30}" sibTransId="{C269F533-86CC-4790-83AF-87B9DBD77B5C}"/>
    <dgm:cxn modelId="{7F7B531D-5CAA-47EF-B42D-604C46180055}" type="presOf" srcId="{73167CE7-8324-4B88-AB20-C7A1224E9C75}" destId="{E99C3D0E-77AC-499D-A737-F37D5E77DA9C}" srcOrd="0" destOrd="0" presId="urn:microsoft.com/office/officeart/2005/8/layout/arrow4"/>
    <dgm:cxn modelId="{DB767560-0009-4862-9873-FCA919DA6884}" srcId="{73167CE7-8324-4B88-AB20-C7A1224E9C75}" destId="{A7B3CD1C-5A19-43E6-8B36-BF266D326CEB}" srcOrd="1" destOrd="0" parTransId="{395B681A-5E57-4E47-8F4A-CD0C9AC9A8F5}" sibTransId="{B5A0CD6D-C630-4E57-B42E-54289A22F03E}"/>
    <dgm:cxn modelId="{E8E29682-BB33-4AB3-86D8-94FABE899456}" type="presOf" srcId="{0CB25E05-DA70-48DD-B00F-3B5692F6731A}" destId="{B0C0E6A6-1070-4EDA-B6E4-8A6EA97EC31B}" srcOrd="0" destOrd="0" presId="urn:microsoft.com/office/officeart/2005/8/layout/arrow4"/>
    <dgm:cxn modelId="{C74F8A99-4539-483B-9D02-7496D1AB78BE}" type="presOf" srcId="{A7B3CD1C-5A19-43E6-8B36-BF266D326CEB}" destId="{4F1628C5-110A-4A68-94B8-BB685B7DAFB3}" srcOrd="0" destOrd="0" presId="urn:microsoft.com/office/officeart/2005/8/layout/arrow4"/>
    <dgm:cxn modelId="{CC7C5FBE-26B2-4545-8743-6FCBD6C0999B}" type="presParOf" srcId="{E99C3D0E-77AC-499D-A737-F37D5E77DA9C}" destId="{961BD55D-1804-4C08-A345-FDC1B636E5FB}" srcOrd="0" destOrd="0" presId="urn:microsoft.com/office/officeart/2005/8/layout/arrow4"/>
    <dgm:cxn modelId="{108C9CD4-2EB7-4535-B958-93AA7B741400}" type="presParOf" srcId="{E99C3D0E-77AC-499D-A737-F37D5E77DA9C}" destId="{B0C0E6A6-1070-4EDA-B6E4-8A6EA97EC31B}" srcOrd="1" destOrd="0" presId="urn:microsoft.com/office/officeart/2005/8/layout/arrow4"/>
    <dgm:cxn modelId="{55CA8ED3-6CB3-41BE-84CF-5DE8528FB47E}" type="presParOf" srcId="{E99C3D0E-77AC-499D-A737-F37D5E77DA9C}" destId="{C2BBAC21-0EBE-4F51-8E3C-4AA0DC9DCE8E}" srcOrd="2" destOrd="0" presId="urn:microsoft.com/office/officeart/2005/8/layout/arrow4"/>
    <dgm:cxn modelId="{7B364414-C5AC-4D19-B6E1-1B0887534217}" type="presParOf" srcId="{E99C3D0E-77AC-499D-A737-F37D5E77DA9C}" destId="{4F1628C5-110A-4A68-94B8-BB685B7DAFB3}" srcOrd="3" destOrd="0" presId="urn:microsoft.com/office/officeart/2005/8/layout/arrow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49092B6-045B-6C43-8C88-4540DD4E75CF}">
      <dsp:nvSpPr>
        <dsp:cNvPr id="0" name=""/>
        <dsp:cNvSpPr/>
      </dsp:nvSpPr>
      <dsp:spPr>
        <a:xfrm>
          <a:off x="1747845" y="0"/>
          <a:ext cx="2838514" cy="1503989"/>
        </a:xfrm>
        <a:prstGeom prst="circularArrow">
          <a:avLst>
            <a:gd name="adj1" fmla="val 10980"/>
            <a:gd name="adj2" fmla="val 1142322"/>
            <a:gd name="adj3" fmla="val 4500000"/>
            <a:gd name="adj4" fmla="val 10800000"/>
            <a:gd name="adj5" fmla="val 12500"/>
          </a:avLst>
        </a:prstGeom>
        <a:solidFill>
          <a:srgbClr val="96C47A"/>
        </a:solidFill>
        <a:ln>
          <a:noFill/>
        </a:ln>
        <a:effectLst/>
      </dsp:spPr>
      <dsp:style>
        <a:lnRef idx="0">
          <a:scrgbClr r="0" g="0" b="0"/>
        </a:lnRef>
        <a:fillRef idx="3">
          <a:scrgbClr r="0" g="0" b="0"/>
        </a:fillRef>
        <a:effectRef idx="2">
          <a:scrgbClr r="0" g="0" b="0"/>
        </a:effectRef>
        <a:fontRef idx="minor">
          <a:schemeClr val="lt1"/>
        </a:fontRef>
      </dsp:style>
    </dsp:sp>
    <dsp:sp modelId="{0B1102B6-CBDC-CC48-9294-97C92DD5E492}">
      <dsp:nvSpPr>
        <dsp:cNvPr id="0" name=""/>
        <dsp:cNvSpPr/>
      </dsp:nvSpPr>
      <dsp:spPr>
        <a:xfrm>
          <a:off x="2747602" y="542985"/>
          <a:ext cx="835611" cy="4177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a:t>Teacher Stress</a:t>
          </a:r>
          <a:endParaRPr lang="en-US" sz="3500" kern="1200"/>
        </a:p>
      </dsp:txBody>
      <dsp:txXfrm>
        <a:off x="2747602" y="542985"/>
        <a:ext cx="835611" cy="417705"/>
      </dsp:txXfrm>
    </dsp:sp>
    <dsp:sp modelId="{3150F06C-E45D-544F-8525-E4868FDF7FD9}">
      <dsp:nvSpPr>
        <dsp:cNvPr id="0" name=""/>
        <dsp:cNvSpPr/>
      </dsp:nvSpPr>
      <dsp:spPr>
        <a:xfrm>
          <a:off x="1337098" y="1000670"/>
          <a:ext cx="2479596" cy="1503989"/>
        </a:xfrm>
        <a:prstGeom prst="leftCircularArrow">
          <a:avLst>
            <a:gd name="adj1" fmla="val 10980"/>
            <a:gd name="adj2" fmla="val 1142322"/>
            <a:gd name="adj3" fmla="val 6300000"/>
            <a:gd name="adj4" fmla="val 18900000"/>
            <a:gd name="adj5" fmla="val 12500"/>
          </a:avLst>
        </a:prstGeom>
        <a:solidFill>
          <a:srgbClr val="F1A577"/>
        </a:solidFill>
        <a:ln>
          <a:noFill/>
        </a:ln>
        <a:effectLst/>
      </dsp:spPr>
      <dsp:style>
        <a:lnRef idx="0">
          <a:scrgbClr r="0" g="0" b="0"/>
        </a:lnRef>
        <a:fillRef idx="3">
          <a:scrgbClr r="0" g="0" b="0"/>
        </a:fillRef>
        <a:effectRef idx="2">
          <a:scrgbClr r="0" g="0" b="0"/>
        </a:effectRef>
        <a:fontRef idx="minor">
          <a:schemeClr val="lt1"/>
        </a:fontRef>
      </dsp:style>
    </dsp:sp>
    <dsp:sp modelId="{2366484D-2A6D-B443-9FB2-7C06D4BFECAF}">
      <dsp:nvSpPr>
        <dsp:cNvPr id="0" name=""/>
        <dsp:cNvSpPr/>
      </dsp:nvSpPr>
      <dsp:spPr>
        <a:xfrm>
          <a:off x="2030461" y="1412138"/>
          <a:ext cx="1437952" cy="4177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a:t>Student Misbehavior</a:t>
          </a:r>
        </a:p>
      </dsp:txBody>
      <dsp:txXfrm>
        <a:off x="2030461" y="1412138"/>
        <a:ext cx="1437952" cy="417705"/>
      </dsp:txXfrm>
    </dsp:sp>
    <dsp:sp modelId="{748616B6-5DE1-844E-A7E3-F8D44A544804}">
      <dsp:nvSpPr>
        <dsp:cNvPr id="0" name=""/>
        <dsp:cNvSpPr/>
      </dsp:nvSpPr>
      <dsp:spPr>
        <a:xfrm>
          <a:off x="2103809" y="1868515"/>
          <a:ext cx="2105590" cy="1292481"/>
        </a:xfrm>
        <a:prstGeom prst="blockArc">
          <a:avLst>
            <a:gd name="adj1" fmla="val 13500000"/>
            <a:gd name="adj2" fmla="val 10800000"/>
            <a:gd name="adj3" fmla="val 12740"/>
          </a:avLst>
        </a:prstGeom>
        <a:solidFill>
          <a:srgbClr val="7190BD"/>
        </a:solidFill>
        <a:ln>
          <a:noFill/>
        </a:ln>
        <a:effectLst/>
      </dsp:spPr>
      <dsp:style>
        <a:lnRef idx="0">
          <a:scrgbClr r="0" g="0" b="0"/>
        </a:lnRef>
        <a:fillRef idx="3">
          <a:scrgbClr r="0" g="0" b="0"/>
        </a:fillRef>
        <a:effectRef idx="2">
          <a:scrgbClr r="0" g="0" b="0"/>
        </a:effectRef>
        <a:fontRef idx="minor">
          <a:schemeClr val="lt1"/>
        </a:fontRef>
      </dsp:style>
    </dsp:sp>
    <dsp:sp modelId="{05532D45-2F9F-F24E-BFA7-A8B1CE75891D}">
      <dsp:nvSpPr>
        <dsp:cNvPr id="0" name=""/>
        <dsp:cNvSpPr/>
      </dsp:nvSpPr>
      <dsp:spPr>
        <a:xfrm>
          <a:off x="2744933" y="2454163"/>
          <a:ext cx="835611" cy="4177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a:t>Teacher Stress</a:t>
          </a:r>
        </a:p>
        <a:p>
          <a:pPr marL="0" lvl="0" indent="0" algn="ctr" defTabSz="711200">
            <a:lnSpc>
              <a:spcPct val="90000"/>
            </a:lnSpc>
            <a:spcBef>
              <a:spcPct val="0"/>
            </a:spcBef>
            <a:spcAft>
              <a:spcPct val="35000"/>
            </a:spcAft>
            <a:buNone/>
          </a:pPr>
          <a:endParaRPr lang="en-US" sz="1600" kern="1200"/>
        </a:p>
      </dsp:txBody>
      <dsp:txXfrm>
        <a:off x="2744933" y="2454163"/>
        <a:ext cx="835611" cy="41770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61BD55D-1804-4C08-A345-FDC1B636E5FB}">
      <dsp:nvSpPr>
        <dsp:cNvPr id="0" name=""/>
        <dsp:cNvSpPr/>
      </dsp:nvSpPr>
      <dsp:spPr>
        <a:xfrm>
          <a:off x="17487" y="0"/>
          <a:ext cx="1651678" cy="1238758"/>
        </a:xfrm>
        <a:prstGeom prst="upArrow">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0C0E6A6-1070-4EDA-B6E4-8A6EA97EC31B}">
      <dsp:nvSpPr>
        <dsp:cNvPr id="0" name=""/>
        <dsp:cNvSpPr/>
      </dsp:nvSpPr>
      <dsp:spPr>
        <a:xfrm>
          <a:off x="1520047" y="0"/>
          <a:ext cx="3523432" cy="12387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0" rIns="142240" bIns="142240" numCol="1" spcCol="1270" anchor="ctr" anchorCtr="0">
          <a:noAutofit/>
        </a:bodyPr>
        <a:lstStyle/>
        <a:p>
          <a:pPr marL="0" lvl="0" indent="0" algn="l" defTabSz="889000">
            <a:lnSpc>
              <a:spcPct val="90000"/>
            </a:lnSpc>
            <a:spcBef>
              <a:spcPct val="0"/>
            </a:spcBef>
            <a:spcAft>
              <a:spcPct val="35000"/>
            </a:spcAft>
            <a:buNone/>
          </a:pPr>
          <a:r>
            <a:rPr lang="en-US" sz="2000" kern="1200" dirty="0">
              <a:latin typeface="Roboto" panose="02000000000000000000" pitchFamily="2" charset="0"/>
              <a:ea typeface="Roboto" panose="02000000000000000000" pitchFamily="2" charset="0"/>
            </a:rPr>
            <a:t>Positive School Climate</a:t>
          </a:r>
        </a:p>
        <a:p>
          <a:pPr marL="0" lvl="0" indent="0" algn="l" defTabSz="889000">
            <a:lnSpc>
              <a:spcPct val="90000"/>
            </a:lnSpc>
            <a:spcBef>
              <a:spcPct val="0"/>
            </a:spcBef>
            <a:spcAft>
              <a:spcPct val="35000"/>
            </a:spcAft>
            <a:buNone/>
          </a:pPr>
          <a:r>
            <a:rPr lang="en-US" sz="2000" kern="1200" dirty="0">
              <a:latin typeface="Roboto" panose="02000000000000000000" pitchFamily="2" charset="0"/>
              <a:ea typeface="Roboto" panose="02000000000000000000" pitchFamily="2" charset="0"/>
            </a:rPr>
            <a:t>Social Emotional Learning</a:t>
          </a:r>
        </a:p>
        <a:p>
          <a:pPr marL="0" lvl="0" indent="0" algn="l" defTabSz="889000">
            <a:lnSpc>
              <a:spcPct val="90000"/>
            </a:lnSpc>
            <a:spcBef>
              <a:spcPct val="0"/>
            </a:spcBef>
            <a:spcAft>
              <a:spcPct val="35000"/>
            </a:spcAft>
            <a:buNone/>
          </a:pPr>
          <a:r>
            <a:rPr lang="en-US" sz="2000" kern="1200" dirty="0">
              <a:latin typeface="Roboto" panose="02000000000000000000" pitchFamily="2" charset="0"/>
              <a:ea typeface="Roboto" panose="02000000000000000000" pitchFamily="2" charset="0"/>
            </a:rPr>
            <a:t>Mental Health &amp; Well-being</a:t>
          </a:r>
        </a:p>
      </dsp:txBody>
      <dsp:txXfrm>
        <a:off x="1520047" y="0"/>
        <a:ext cx="3523432" cy="1238758"/>
      </dsp:txXfrm>
    </dsp:sp>
    <dsp:sp modelId="{C2BBAC21-0EBE-4F51-8E3C-4AA0DC9DCE8E}">
      <dsp:nvSpPr>
        <dsp:cNvPr id="0" name=""/>
        <dsp:cNvSpPr/>
      </dsp:nvSpPr>
      <dsp:spPr>
        <a:xfrm>
          <a:off x="50108" y="1341988"/>
          <a:ext cx="1651678" cy="1238758"/>
        </a:xfrm>
        <a:prstGeom prst="downArrow">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F1628C5-110A-4A68-94B8-BB685B7DAFB3}">
      <dsp:nvSpPr>
        <dsp:cNvPr id="0" name=""/>
        <dsp:cNvSpPr/>
      </dsp:nvSpPr>
      <dsp:spPr>
        <a:xfrm>
          <a:off x="1845456" y="1341988"/>
          <a:ext cx="2840355" cy="12387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0" rIns="142240" bIns="142240" numCol="1" spcCol="1270" anchor="ctr" anchorCtr="0">
          <a:noAutofit/>
        </a:bodyPr>
        <a:lstStyle/>
        <a:p>
          <a:pPr marL="0" lvl="0" indent="0" algn="l" defTabSz="889000">
            <a:lnSpc>
              <a:spcPct val="90000"/>
            </a:lnSpc>
            <a:spcBef>
              <a:spcPct val="0"/>
            </a:spcBef>
            <a:spcAft>
              <a:spcPct val="35000"/>
            </a:spcAft>
            <a:buNone/>
          </a:pPr>
          <a:r>
            <a:rPr lang="en-US" sz="2000" kern="1200" dirty="0">
              <a:latin typeface="Roboto" panose="02000000000000000000" pitchFamily="2" charset="0"/>
              <a:ea typeface="Roboto" panose="02000000000000000000" pitchFamily="2" charset="0"/>
            </a:rPr>
            <a:t>Prevalence &amp; Severity of mental Illness</a:t>
          </a:r>
        </a:p>
      </dsp:txBody>
      <dsp:txXfrm>
        <a:off x="1845456" y="1341988"/>
        <a:ext cx="2840355" cy="1238758"/>
      </dsp:txXfrm>
    </dsp:sp>
  </dsp:spTree>
</dsp:drawing>
</file>

<file path=ppt/diagrams/layout1.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arrow4">
  <dgm:title val=""/>
  <dgm:desc val=""/>
  <dgm:catLst>
    <dgm:cat type="relationship" pri="8000"/>
    <dgm:cat type="process" pri="30000"/>
  </dgm:catLst>
  <dgm:samp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shape xmlns:r="http://schemas.openxmlformats.org/officeDocument/2006/relationships" r:blip="">
      <dgm:adjLst/>
    </dgm:shape>
    <dgm:presOf/>
    <dgm:choose name="Name0">
      <dgm:if name="Name1" func="var" arg="dir" op="equ" val="norm">
        <dgm:choose name="Name2">
          <dgm:if name="Name3" axis="ch" ptType="node" func="cnt" op="lte" val="1">
            <dgm:constrLst>
              <dgm:constr type="primFontSz" for="des" ptType="node" op="equ" val="65"/>
              <dgm:constr type="w" for="ch" forName="upArrow" refType="w" fact="0.33"/>
              <dgm:constr type="h" for="ch" forName="upArrow" refType="h"/>
              <dgm:constr type="b" for="ch" forName="upArrow" refType="h" fact="0.48"/>
              <dgm:constr type="l" for="ch" forName="upArrow"/>
              <dgm:constr type="h" for="ch" forName="upArrow" refType="w" refFor="ch" refForName="upArrow" op="gte" fact="0.75"/>
              <dgm:constr type="w" for="ch" forName="upArrowText" refType="w" fact="0.56"/>
              <dgm:constr type="h" for="ch" forName="upArrowText" refType="h"/>
              <dgm:constr type="b" for="ch" forName="upArrowText" refType="h" fact="0.48"/>
              <dgm:constr type="l" for="ch" forName="upArrowText" refType="w" refFor="ch" refForName="upArrow" fact="1.03"/>
            </dgm:constrLst>
          </dgm:if>
          <dgm:else name="Name4">
            <dgm:constrLst>
              <dgm:constr type="primFontSz" for="des" ptType="node" op="equ" val="65"/>
              <dgm:constr type="w" for="ch" forName="upArrow" refType="w" fact="0.33"/>
              <dgm:constr type="h" for="ch" forName="upArrow" refType="h" fact="0.48"/>
              <dgm:constr type="b" for="ch" forName="upArrow" refType="h" fact="0.48"/>
              <dgm:constr type="l" for="ch" forName="upArrow"/>
              <dgm:constr type="h" for="ch" forName="upArrow" refType="w" refFor="ch" refForName="upArrow" op="gte" fact="0.75"/>
              <dgm:constr type="w" for="ch" forName="upArrowText" refType="w" fact="0.56"/>
              <dgm:constr type="h" for="ch" forName="upArrowText" refType="h" fact="0.48"/>
              <dgm:constr type="b" for="ch" forName="upArrowText" refType="h" fact="0.48"/>
              <dgm:constr type="l" for="ch" forName="upArrowText" refType="w" refFor="ch" refForName="upArrow" fact="1.03"/>
              <dgm:constr type="w" for="ch" forName="downArrow" refType="w" fact="0.33"/>
              <dgm:constr type="h" for="ch" forName="downArrow" refType="h" fact="0.48"/>
              <dgm:constr type="t" for="ch" forName="downArrow" refType="h" fact="0.52"/>
              <dgm:constr type="l" for="ch" forName="downArrow" refType="w" refFor="ch" refForName="downArrow" fact="0.3"/>
              <dgm:constr type="h" for="ch" forName="downArrow" refType="w" refFor="ch" refForName="downArrow" op="gte" fact="0.75"/>
              <dgm:constr type="w" for="ch" forName="downArrowText" refType="w" fact="0.56"/>
              <dgm:constr type="h" for="ch" forName="downArrowText" refType="h" fact="0.48"/>
              <dgm:constr type="t" for="ch" forName="downArrowText" refType="h" fact="0.52"/>
              <dgm:constr type="l" for="ch" forName="downArrowText" refType="w" refFor="ch" refForName="downArrow" fact="1.33"/>
            </dgm:constrLst>
          </dgm:else>
        </dgm:choose>
      </dgm:if>
      <dgm:else name="Name5">
        <dgm:choose name="Name6">
          <dgm:if name="Name7" axis="ch" ptType="node" func="cnt" op="lte" val="1">
            <dgm:constrLst>
              <dgm:constr type="primFontSz" for="des" ptType="node" op="equ" val="65"/>
              <dgm:constr type="w" for="ch" forName="upArrow" refType="w" fact="0.33"/>
              <dgm:constr type="h" for="ch" forName="upArrow" refType="h"/>
              <dgm:constr type="t" for="ch" forName="upArrow"/>
              <dgm:constr type="l" for="ch" forName="upArrow" refType="w" fact="0.67"/>
              <dgm:constr type="h" for="ch" forName="upArrow" refType="w" refFor="ch" refForName="upArrow" op="gte" fact="0.75"/>
              <dgm:constr type="w" for="ch" forName="upArrowText" refType="w" fact="0.56"/>
              <dgm:constr type="h" for="ch" forName="upArrowText" refType="h"/>
              <dgm:constr type="t" for="ch" forName="upArrowText"/>
              <dgm:constr type="l" for="ch" forName="upArrowText" refType="w" fact="0.1"/>
            </dgm:constrLst>
          </dgm:if>
          <dgm:else name="Name8">
            <dgm:constrLst>
              <dgm:constr type="primFontSz" for="des" ptType="node" op="equ" val="65"/>
              <dgm:constr type="w" for="ch" forName="upArrow" refType="w" fact="0.33"/>
              <dgm:constr type="h" for="ch" forName="upArrow" refType="h" fact="0.48"/>
              <dgm:constr type="t" for="ch" forName="upArrow"/>
              <dgm:constr type="l" for="ch" forName="upArrow" refType="w" fact="0.67"/>
              <dgm:constr type="h" for="ch" forName="upArrow" refType="w" refFor="ch" refForName="upArrow" op="gte" fact="0.75"/>
              <dgm:constr type="w" for="ch" forName="upArrowText" refType="w" fact="0.56"/>
              <dgm:constr type="h" for="ch" forName="upArrowText" refType="h" fact="0.48"/>
              <dgm:constr type="t" for="ch" forName="upArrowText"/>
              <dgm:constr type="l" for="ch" forName="upArrowText" refType="w" fact="0.1"/>
              <dgm:constr type="w" for="ch" forName="downArrow" refType="w" fact="0.33"/>
              <dgm:constr type="h" for="ch" forName="downArrow" refType="h" fact="0.48"/>
              <dgm:constr type="t" for="ch" forName="downArrow" refType="h" fact="0.52"/>
              <dgm:constr type="l" for="ch" forName="downArrow" refType="w" fact="0.57"/>
              <dgm:constr type="h" for="ch" forName="downArrow" refType="w" refFor="ch" refForName="downArrow" op="gte" fact="0.75"/>
              <dgm:constr type="w" for="ch" forName="downArrowText" refType="w" fact="0.56"/>
              <dgm:constr type="h" for="ch" forName="downArrowText" refType="h" fact="0.48"/>
              <dgm:constr type="t" for="ch" forName="downArrowText" refType="h" fact="0.52"/>
              <dgm:constr type="l" for="ch" forName="downArrowText"/>
            </dgm:constrLst>
          </dgm:else>
        </dgm:choose>
      </dgm:else>
    </dgm:choose>
    <dgm:ruleLst/>
    <dgm:forEach name="Name9" axis="ch" ptType="node" cnt="1">
      <dgm:layoutNode name="upArrow" styleLbl="node1">
        <dgm:alg type="sp"/>
        <dgm:shape xmlns:r="http://schemas.openxmlformats.org/officeDocument/2006/relationships" type="upArrow" r:blip="">
          <dgm:adjLst/>
        </dgm:shape>
        <dgm:presOf/>
        <dgm:constrLst/>
        <dgm:ruleLst/>
      </dgm:layoutNode>
      <dgm:layoutNode name="upArrowText" styleLbl="revTx">
        <dgm:varLst>
          <dgm:chMax val="0"/>
          <dgm:bulletEnabled val="1"/>
        </dgm:varLst>
        <dgm:choose name="Name10">
          <dgm:if name="Name11" axis="root des" ptType="all node" func="maxDepth" op="gt" val="1">
            <dgm:alg type="tx">
              <dgm:param type="parTxLTRAlign" val="l"/>
              <dgm:param type="parTxRTLAlign" val="r"/>
              <dgm:param type="txAnchorVertCh" val="mid"/>
            </dgm:alg>
          </dgm:if>
          <dgm:else name="Name12">
            <dgm:choose name="Name13">
              <dgm:if name="Name14" func="var" arg="dir" op="equ" val="norm">
                <dgm:alg type="tx">
                  <dgm:param type="parTxLTRAlign" val="l"/>
                  <dgm:param type="parTxRTLAlign" val="l"/>
                  <dgm:param type="txAnchorVertCh" val="mid"/>
                </dgm:alg>
              </dgm:if>
              <dgm:else name="Name15">
                <dgm:alg type="tx">
                  <dgm:param type="parTxLTRAlign" val="r"/>
                  <dgm:param type="parTxRTLAlign" val="r"/>
                  <dgm:param type="txAnchorVertCh" val="mid"/>
                </dgm:alg>
              </dgm:else>
            </dgm:choose>
          </dgm:else>
        </dgm:choose>
        <dgm:shape xmlns:r="http://schemas.openxmlformats.org/officeDocument/2006/relationships" type="rect" r:blip="">
          <dgm:adjLst/>
        </dgm:shape>
        <dgm:presOf axis="desOrSelf" ptType="node"/>
        <dgm:constrLst>
          <dgm:constr type="tMarg"/>
        </dgm:constrLst>
        <dgm:ruleLst>
          <dgm:rule type="primFontSz" val="5" fact="NaN" max="NaN"/>
        </dgm:ruleLst>
      </dgm:layoutNode>
    </dgm:forEach>
    <dgm:forEach name="Name16" axis="ch" ptType="node" st="2" cnt="1">
      <dgm:layoutNode name="downArrow" styleLbl="node1">
        <dgm:alg type="sp"/>
        <dgm:shape xmlns:r="http://schemas.openxmlformats.org/officeDocument/2006/relationships" type="downArrow" r:blip="">
          <dgm:adjLst/>
        </dgm:shape>
        <dgm:presOf/>
        <dgm:constrLst/>
        <dgm:ruleLst/>
      </dgm:layoutNode>
      <dgm:layoutNode name="downArrowText" styleLbl="revTx">
        <dgm:varLst>
          <dgm:chMax val="0"/>
          <dgm:bulletEnabled val="1"/>
        </dgm:varLst>
        <dgm:choose name="Name17">
          <dgm:if name="Name18" axis="root des" ptType="all node" func="maxDepth" op="gt" val="1">
            <dgm:alg type="tx">
              <dgm:param type="parTxLTRAlign" val="l"/>
              <dgm:param type="parTxRTLAlign" val="r"/>
              <dgm:param type="txAnchorVertCh" val="mid"/>
            </dgm:alg>
          </dgm:if>
          <dgm:else name="Name19">
            <dgm:choose name="Name20">
              <dgm:if name="Name21" func="var" arg="dir" op="equ" val="norm">
                <dgm:alg type="tx">
                  <dgm:param type="parTxLTRAlign" val="l"/>
                  <dgm:param type="parTxRTLAlign" val="l"/>
                  <dgm:param type="txAnchorVertCh" val="mid"/>
                </dgm:alg>
              </dgm:if>
              <dgm:else name="Name22">
                <dgm:alg type="tx">
                  <dgm:param type="parTxLTRAlign" val="r"/>
                  <dgm:param type="parTxRTLAlign" val="r"/>
                  <dgm:param type="txAnchorVertCh" val="mid"/>
                </dgm:alg>
              </dgm:else>
            </dgm:choose>
          </dgm:else>
        </dgm:choose>
        <dgm:shape xmlns:r="http://schemas.openxmlformats.org/officeDocument/2006/relationships" type="rect" r:blip="">
          <dgm:adjLst/>
        </dgm:shape>
        <dgm:presOf axis="desOrSelf" ptType="node"/>
        <dgm:constrLst>
          <dgm:constr type="tMarg"/>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5283200" cy="3444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6905625" y="0"/>
            <a:ext cx="5283200" cy="344488"/>
          </a:xfrm>
          <a:prstGeom prst="rect">
            <a:avLst/>
          </a:prstGeom>
        </p:spPr>
        <p:txBody>
          <a:bodyPr vert="horz" lIns="91440" tIns="45720" rIns="91440" bIns="45720" rtlCol="0"/>
          <a:lstStyle>
            <a:lvl1pPr algn="r">
              <a:defRPr sz="1200"/>
            </a:lvl1pPr>
          </a:lstStyle>
          <a:p>
            <a:fld id="{34C25D21-FE00-4C8B-8B5B-EEC9E46C5C95}" type="datetimeFigureOut">
              <a:rPr lang="en-US" smtClean="0"/>
              <a:t>9/8/2022</a:t>
            </a:fld>
            <a:endParaRPr lang="en-US"/>
          </a:p>
        </p:txBody>
      </p:sp>
      <p:sp>
        <p:nvSpPr>
          <p:cNvPr id="4" name="Slide Image Placeholder 3"/>
          <p:cNvSpPr>
            <a:spLocks noGrp="1" noRot="1" noChangeAspect="1"/>
          </p:cNvSpPr>
          <p:nvPr>
            <p:ph type="sldImg" idx="2"/>
          </p:nvPr>
        </p:nvSpPr>
        <p:spPr>
          <a:xfrm>
            <a:off x="4038600" y="857250"/>
            <a:ext cx="4114800" cy="23145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1219200" y="3300413"/>
            <a:ext cx="9753600" cy="270033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513"/>
            <a:ext cx="5283200" cy="3444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6905625" y="6513513"/>
            <a:ext cx="5283200" cy="344487"/>
          </a:xfrm>
          <a:prstGeom prst="rect">
            <a:avLst/>
          </a:prstGeom>
        </p:spPr>
        <p:txBody>
          <a:bodyPr vert="horz" lIns="91440" tIns="45720" rIns="91440" bIns="45720" rtlCol="0" anchor="b"/>
          <a:lstStyle>
            <a:lvl1pPr algn="r">
              <a:defRPr sz="1200"/>
            </a:lvl1pPr>
          </a:lstStyle>
          <a:p>
            <a:fld id="{F9B85519-1530-45A4-97EE-49B06B80197B}" type="slidenum">
              <a:rPr lang="en-US" smtClean="0"/>
              <a:t>‹#›</a:t>
            </a:fld>
            <a:endParaRPr lang="en-US"/>
          </a:p>
        </p:txBody>
      </p:sp>
    </p:spTree>
    <p:extLst>
      <p:ext uri="{BB962C8B-B14F-4D97-AF65-F5344CB8AC3E}">
        <p14:creationId xmlns:p14="http://schemas.microsoft.com/office/powerpoint/2010/main" val="28893842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Ok, so let me tell you a bit more about our center. The National Center for School Mental Health at the University of Maryland School of Medicine is funded in part by the Health Resources and Services Administration to lead the National Quality Initiative focused on comprehensive school mental health services.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The NCSMH mission is to strengthen policies and programs in school mental health to improve learning and promote success for America's youth.</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The NCSMH focuses on advancing school mental health research, training, policy, and practice at the local, state, and national/federal levels.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We also operate as a community-partnered school mental health organization, providing mental health supports to students throughout several counties in Maryland.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Co-Directed by Sharon Hoover and Nancy Lever. I’m a second year postdoctoral fellow at the Center and completed my predoctoral clinical internship there as well. </a:t>
            </a:r>
          </a:p>
        </p:txBody>
      </p:sp>
      <p:sp>
        <p:nvSpPr>
          <p:cNvPr id="4" name="Slide Number Placeholder 3"/>
          <p:cNvSpPr>
            <a:spLocks noGrp="1"/>
          </p:cNvSpPr>
          <p:nvPr>
            <p:ph type="sldNum" sz="quarter" idx="5"/>
          </p:nvPr>
        </p:nvSpPr>
        <p:spPr/>
        <p:txBody>
          <a:bodyPr/>
          <a:lstStyle/>
          <a:p>
            <a:fld id="{F9B85519-1530-45A4-97EE-49B06B80197B}" type="slidenum">
              <a:rPr lang="en-US" smtClean="0"/>
              <a:t>3</a:t>
            </a:fld>
            <a:endParaRPr lang="en-US"/>
          </a:p>
        </p:txBody>
      </p:sp>
    </p:spTree>
    <p:extLst>
      <p:ext uri="{BB962C8B-B14F-4D97-AF65-F5344CB8AC3E}">
        <p14:creationId xmlns:p14="http://schemas.microsoft.com/office/powerpoint/2010/main" val="16433932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Quote</a:t>
            </a:r>
          </a:p>
          <a:p>
            <a:r>
              <a:rPr lang="en-US" dirty="0"/>
              <a:t>I found this quite poignant as we consider the crises we are facing as a nation – both COVID and the rampant injustices of racism that are not new but are seeing a new day of awareness and uprising that creates and opportunity for change.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F00884-A245-484F-82FD-0FA1279EC46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413653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we talk about comprehensive school mental health systems, what do we mean?</a:t>
            </a:r>
          </a:p>
          <a:p>
            <a:endParaRPr lang="en-US" dirty="0"/>
          </a:p>
          <a:p>
            <a:pPr marL="0" indent="0">
              <a:buNone/>
            </a:pPr>
            <a:r>
              <a:rPr lang="en-US" dirty="0"/>
              <a:t>CSMH systems provide </a:t>
            </a:r>
            <a:r>
              <a:rPr lang="en-US" sz="1200" b="0" i="0" u="none" strike="noStrike" baseline="0" dirty="0">
                <a:solidFill>
                  <a:srgbClr val="211D1E"/>
                </a:solidFill>
                <a:latin typeface="Roboto" panose="02000000000000000000" pitchFamily="2" charset="0"/>
              </a:rPr>
              <a:t>an array of supports and services </a:t>
            </a:r>
            <a:r>
              <a:rPr lang="en-US" sz="1200" b="1" i="0" u="none" strike="noStrike" baseline="0" dirty="0">
                <a:solidFill>
                  <a:srgbClr val="211D1E"/>
                </a:solidFill>
                <a:latin typeface="Roboto" panose="02000000000000000000" pitchFamily="2" charset="0"/>
              </a:rPr>
              <a:t>that promote positive school climate, social and emotional learning</a:t>
            </a:r>
            <a:r>
              <a:rPr lang="en-US" sz="1200" b="0" i="0" u="none" strike="noStrike" baseline="0" dirty="0">
                <a:solidFill>
                  <a:srgbClr val="211D1E"/>
                </a:solidFill>
                <a:latin typeface="Roboto" panose="02000000000000000000" pitchFamily="2" charset="0"/>
              </a:rPr>
              <a:t>, and mental health and well-being, while </a:t>
            </a:r>
            <a:r>
              <a:rPr lang="en-US" sz="1200" b="1" i="0" u="none" strike="noStrike" baseline="0" dirty="0">
                <a:solidFill>
                  <a:srgbClr val="211D1E"/>
                </a:solidFill>
                <a:latin typeface="Roboto" panose="02000000000000000000" pitchFamily="2" charset="0"/>
              </a:rPr>
              <a:t>reducing the prevalence and severity of mental illness.</a:t>
            </a:r>
          </a:p>
          <a:p>
            <a:pPr marL="0" indent="0">
              <a:buNone/>
            </a:pPr>
            <a:endParaRPr lang="en-US" sz="1200" b="0" i="0" u="none" strike="noStrike" baseline="0" dirty="0">
              <a:solidFill>
                <a:srgbClr val="211D1E"/>
              </a:solidFill>
              <a:latin typeface="Roboto" panose="02000000000000000000" pitchFamily="2" charset="0"/>
            </a:endParaRPr>
          </a:p>
          <a:p>
            <a:pPr marL="0" indent="0">
              <a:buNone/>
            </a:pPr>
            <a:r>
              <a:rPr lang="en-US" sz="1200" b="0" i="0" u="none" strike="noStrike" baseline="0" dirty="0">
                <a:solidFill>
                  <a:srgbClr val="211D1E"/>
                </a:solidFill>
                <a:latin typeface="Roboto" panose="02000000000000000000" pitchFamily="2" charset="0"/>
              </a:rPr>
              <a:t>These systems are built on a </a:t>
            </a:r>
            <a:r>
              <a:rPr lang="en-US" sz="1200" b="1" i="0" u="none" strike="noStrike" baseline="0" dirty="0">
                <a:solidFill>
                  <a:srgbClr val="211D1E"/>
                </a:solidFill>
                <a:latin typeface="Roboto" panose="02000000000000000000" pitchFamily="2" charset="0"/>
              </a:rPr>
              <a:t>strong foundation of district and school professionals</a:t>
            </a:r>
            <a:r>
              <a:rPr lang="en-US" sz="1200" b="0" i="0" u="none" strike="noStrike" baseline="0" dirty="0">
                <a:solidFill>
                  <a:srgbClr val="211D1E"/>
                </a:solidFill>
                <a:latin typeface="Roboto" panose="02000000000000000000" pitchFamily="2" charset="0"/>
              </a:rPr>
              <a:t>, including administrators, educators and specialized instructional support personnel (e.g., school psychologists, school social workers, school counselors, school nurses and other school health professionals), </a:t>
            </a:r>
          </a:p>
          <a:p>
            <a:pPr marL="0" indent="0">
              <a:buNone/>
            </a:pPr>
            <a:endParaRPr lang="en-US" sz="1200" b="0" i="0" u="none" strike="noStrike" baseline="0" dirty="0">
              <a:solidFill>
                <a:srgbClr val="211D1E"/>
              </a:solidFill>
              <a:latin typeface="Roboto" panose="02000000000000000000" pitchFamily="2" charset="0"/>
            </a:endParaRPr>
          </a:p>
          <a:p>
            <a:pPr marL="0" indent="0">
              <a:buNone/>
            </a:pPr>
            <a:r>
              <a:rPr lang="en-US" sz="1200" b="1" i="0" u="none" strike="noStrike" baseline="0" dirty="0">
                <a:solidFill>
                  <a:srgbClr val="211D1E"/>
                </a:solidFill>
                <a:latin typeface="Roboto" panose="02000000000000000000" pitchFamily="2" charset="0"/>
              </a:rPr>
              <a:t>all in strategic partnership with students and families, as well as community health and mental health partners</a:t>
            </a:r>
            <a:r>
              <a:rPr lang="en-US" sz="1200" b="0" i="0" u="none" strike="noStrike" baseline="0" dirty="0">
                <a:solidFill>
                  <a:srgbClr val="211D1E"/>
                </a:solidFill>
                <a:latin typeface="Roboto" panose="02000000000000000000" pitchFamily="2" charset="0"/>
              </a:rPr>
              <a:t>.” </a:t>
            </a:r>
            <a:r>
              <a:rPr lang="en-US" sz="1200" b="0" i="1" u="none" strike="noStrike" baseline="0" dirty="0">
                <a:solidFill>
                  <a:srgbClr val="211D1E"/>
                </a:solidFill>
                <a:latin typeface="Roboto" panose="02000000000000000000" pitchFamily="2" charset="0"/>
              </a:rPr>
              <a:t>Hoover et al., 2019</a:t>
            </a:r>
            <a:endParaRPr lang="en-US" sz="1200" i="1"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20</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2391331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Multi-tiered systems of support is a term used both when talking about academics in school but also when talking about social, emotional and behavioral well-being. It is rooted in a public health approach to triaging supports based on needs. </a:t>
            </a:r>
          </a:p>
          <a:p>
            <a:endParaRPr lang="en-US" dirty="0"/>
          </a:p>
          <a:p>
            <a:r>
              <a:rPr lang="en-US" dirty="0"/>
              <a:t>So at the foundation is the climate within which schools exist:</a:t>
            </a:r>
          </a:p>
          <a:p>
            <a:pPr>
              <a:buFontTx/>
              <a:buChar char="-"/>
            </a:pPr>
            <a:r>
              <a:rPr lang="en-US" dirty="0"/>
              <a:t>This includes having strong partnerships with families and with the community</a:t>
            </a:r>
          </a:p>
          <a:p>
            <a:pPr>
              <a:buFontTx/>
              <a:buChar char="-"/>
            </a:pPr>
            <a:r>
              <a:rPr lang="en-US" dirty="0"/>
              <a:t>Having a school workforce that is not only trained but is supported in their capacity to do the work</a:t>
            </a:r>
          </a:p>
          <a:p>
            <a:pPr>
              <a:buFontTx/>
              <a:buChar char="-"/>
            </a:pPr>
            <a:endParaRPr lang="en-US" dirty="0"/>
          </a:p>
          <a:p>
            <a:pPr marL="228600" indent="0">
              <a:buFontTx/>
              <a:buNone/>
            </a:pPr>
            <a:r>
              <a:rPr lang="en-US" dirty="0"/>
              <a:t>Tier one: (80%) promotion of healthy behaviors and all over wellness. An example of this may be a universal social emotional learning program that is used in the school to promote healthy social behaviors and expression of emotions</a:t>
            </a:r>
          </a:p>
          <a:p>
            <a:pPr marL="228600" indent="0">
              <a:buFontTx/>
              <a:buNone/>
            </a:pPr>
            <a:endParaRPr lang="en-US" dirty="0"/>
          </a:p>
          <a:p>
            <a:pPr marL="228600" indent="0">
              <a:buFontTx/>
              <a:buNone/>
            </a:pPr>
            <a:r>
              <a:rPr lang="en-US" dirty="0"/>
              <a:t>Tier two: (15%) early intervention for students who are at risk for mental health concerns. Groups for managing emotions or targeted classroom lessons on problem solving </a:t>
            </a:r>
            <a:r>
              <a:rPr lang="en-US" dirty="0" err="1"/>
              <a:t>etc</a:t>
            </a:r>
            <a:endParaRPr lang="en-US" dirty="0"/>
          </a:p>
          <a:p>
            <a:pPr marL="228600" indent="0">
              <a:buFontTx/>
              <a:buNone/>
            </a:pPr>
            <a:endParaRPr lang="en-US" dirty="0"/>
          </a:p>
          <a:p>
            <a:pPr marL="228600" indent="0">
              <a:buFontTx/>
              <a:buNone/>
            </a:pPr>
            <a:r>
              <a:rPr lang="en-US" dirty="0"/>
              <a:t>Tier three: targeted interventions for student who are either at significant risk or have a diagnosable mental health concern. This may look more like individual counseling, in-classroom supports, partnering with medical professionals etc.</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AE83FBE-CF5D-CA47-97A0-8254FA14951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212209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partnering w/ outside partners, the triangle flips. Schools are often equipped and trained to support students at the tier 1 level and may not need as much support. Where school personnel are less trained are to work w/ students w/ more significant mental health concerns. So when bringing in outside partners, partners may focus on the  indicated services and supports, supporting students at an individual level with more targeted and focused interventions.</a:t>
            </a:r>
          </a:p>
          <a:p>
            <a:endParaRPr lang="en-US" dirty="0"/>
          </a:p>
          <a:p>
            <a:r>
              <a:rPr lang="en-US" dirty="0"/>
              <a:t>Give example of SMHP program</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AE83FBE-CF5D-CA47-97A0-8254FA14951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603353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9B85519-1530-45A4-97EE-49B06B80197B}" type="slidenum">
              <a:rPr lang="en-US" smtClean="0"/>
              <a:t>25</a:t>
            </a:fld>
            <a:endParaRPr lang="en-US"/>
          </a:p>
        </p:txBody>
      </p:sp>
    </p:spTree>
    <p:extLst>
      <p:ext uri="{BB962C8B-B14F-4D97-AF65-F5344CB8AC3E}">
        <p14:creationId xmlns:p14="http://schemas.microsoft.com/office/powerpoint/2010/main" val="9392720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9B85519-1530-45A4-97EE-49B06B80197B}" type="slidenum">
              <a:rPr lang="en-US" smtClean="0"/>
              <a:t>26</a:t>
            </a:fld>
            <a:endParaRPr lang="en-US"/>
          </a:p>
        </p:txBody>
      </p:sp>
    </p:spTree>
    <p:extLst>
      <p:ext uri="{BB962C8B-B14F-4D97-AF65-F5344CB8AC3E}">
        <p14:creationId xmlns:p14="http://schemas.microsoft.com/office/powerpoint/2010/main" val="5397035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are looking to partner with a school or district, here are some questions to consider asking to get the process started.</a:t>
            </a:r>
          </a:p>
          <a:p>
            <a:endParaRPr lang="en-US" dirty="0"/>
          </a:p>
          <a:p>
            <a:r>
              <a:rPr lang="en-US" dirty="0"/>
              <a:t>A school may have already conducted a needs assessment and know where need is or maybe that is something that they could use your advice on, what are common concerns that you see presenting at your office. </a:t>
            </a:r>
          </a:p>
        </p:txBody>
      </p:sp>
      <p:sp>
        <p:nvSpPr>
          <p:cNvPr id="4" name="Slide Number Placeholder 3"/>
          <p:cNvSpPr>
            <a:spLocks noGrp="1"/>
          </p:cNvSpPr>
          <p:nvPr>
            <p:ph type="sldNum" sz="quarter" idx="5"/>
          </p:nvPr>
        </p:nvSpPr>
        <p:spPr/>
        <p:txBody>
          <a:bodyPr/>
          <a:lstStyle/>
          <a:p>
            <a:fld id="{F9B85519-1530-45A4-97EE-49B06B80197B}" type="slidenum">
              <a:rPr lang="en-US" smtClean="0"/>
              <a:t>35</a:t>
            </a:fld>
            <a:endParaRPr lang="en-US"/>
          </a:p>
        </p:txBody>
      </p:sp>
    </p:spTree>
    <p:extLst>
      <p:ext uri="{BB962C8B-B14F-4D97-AF65-F5344CB8AC3E}">
        <p14:creationId xmlns:p14="http://schemas.microsoft.com/office/powerpoint/2010/main" val="258846222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53C28C-F44D-40E0-A6D7-8776FDFB4B1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3391801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BHCL – screens for anxiety, depression, disruptive behavior, ADHD, subscale to evaluate strengths/indicators of resilience</a:t>
            </a:r>
          </a:p>
        </p:txBody>
      </p:sp>
      <p:sp>
        <p:nvSpPr>
          <p:cNvPr id="4" name="Slide Number Placeholder 3"/>
          <p:cNvSpPr>
            <a:spLocks noGrp="1"/>
          </p:cNvSpPr>
          <p:nvPr>
            <p:ph type="sldNum" sz="quarter" idx="5"/>
          </p:nvPr>
        </p:nvSpPr>
        <p:spPr/>
        <p:txBody>
          <a:bodyPr/>
          <a:lstStyle/>
          <a:p>
            <a:fld id="{F9B85519-1530-45A4-97EE-49B06B80197B}" type="slidenum">
              <a:rPr lang="en-US" smtClean="0"/>
              <a:t>45</a:t>
            </a:fld>
            <a:endParaRPr lang="en-US"/>
          </a:p>
        </p:txBody>
      </p:sp>
    </p:spTree>
    <p:extLst>
      <p:ext uri="{BB962C8B-B14F-4D97-AF65-F5344CB8AC3E}">
        <p14:creationId xmlns:p14="http://schemas.microsoft.com/office/powerpoint/2010/main" val="196404501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Use recommended Common Factors model from the AAP</a:t>
            </a:r>
          </a:p>
          <a:p>
            <a:endParaRPr lang="en-US" dirty="0"/>
          </a:p>
          <a:p>
            <a:r>
              <a:rPr lang="en-US" dirty="0"/>
              <a:t>“Wow…I’m impressed that you’ve really been managing a lot.  What do you think is the most important thing to tackle next?”</a:t>
            </a:r>
          </a:p>
          <a:p>
            <a:r>
              <a:rPr lang="en-US" dirty="0"/>
              <a:t>“What one thing could we work on that would help you feel better right away?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These statements illustrate the common factors approach—providing encouragement, hope, and support and amplifying what’s important from the patient’s lens.  By helping patients and families break down complex problems down into smaller steps, big problems feel more manageable.  </a:t>
            </a:r>
          </a:p>
          <a:p>
            <a:endParaRPr lang="en-US" dirty="0"/>
          </a:p>
        </p:txBody>
      </p:sp>
      <p:sp>
        <p:nvSpPr>
          <p:cNvPr id="4" name="Slide Number Placeholder 3"/>
          <p:cNvSpPr>
            <a:spLocks noGrp="1"/>
          </p:cNvSpPr>
          <p:nvPr>
            <p:ph type="sldNum" sz="quarter" idx="5"/>
          </p:nvPr>
        </p:nvSpPr>
        <p:spPr/>
        <p:txBody>
          <a:bodyPr/>
          <a:lstStyle/>
          <a:p>
            <a:fld id="{F9B85519-1530-45A4-97EE-49B06B80197B}" type="slidenum">
              <a:rPr lang="en-US" smtClean="0"/>
              <a:t>46</a:t>
            </a:fld>
            <a:endParaRPr lang="en-US"/>
          </a:p>
        </p:txBody>
      </p:sp>
    </p:spTree>
    <p:extLst>
      <p:ext uri="{BB962C8B-B14F-4D97-AF65-F5344CB8AC3E}">
        <p14:creationId xmlns:p14="http://schemas.microsoft.com/office/powerpoint/2010/main" val="8802064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 I want to ground us in our national picture for our school communities. Although the immediate signs of a pandemic may not be as visible when we go into schools – there are far fewer masks and test kits – students, families, and educators are often still feeling the impact of the last two years.</a:t>
            </a:r>
          </a:p>
          <a:p>
            <a:endParaRPr lang="en-US" dirty="0"/>
          </a:p>
          <a:p>
            <a:r>
              <a:rPr lang="en-US" dirty="0"/>
              <a:t>This article from the Wash post came out in Jan of last year and resonated with me. Mental Health is a simmering crisis for many of the nations school children, increasingly evident in the distress of parents, the worries of counselors and an early body of research. And I can imagine for many of you, you had similar evidence, in your experience.</a:t>
            </a:r>
          </a:p>
          <a:p>
            <a:endParaRPr lang="en-US" dirty="0"/>
          </a:p>
          <a:p>
            <a:pPr marL="158750" indent="0">
              <a:buNone/>
            </a:pPr>
            <a:r>
              <a:rPr lang="en-US" dirty="0"/>
              <a:t>In the context of tremendous stress, loss, and community and family burden, it is not surprising that we would see an impact on young people’s mental health. We know these impacts cut across all communities, and may be most impacting communities hit hardest by COVID including our communities of color and those with inequitable access to healthcare and education. </a:t>
            </a:r>
          </a:p>
          <a:p>
            <a:pPr marL="158750" indent="0">
              <a:buNone/>
            </a:pPr>
            <a:endParaRPr lang="en-US" dirty="0"/>
          </a:p>
          <a:p>
            <a:r>
              <a:rPr lang="en-US" dirty="0"/>
              <a:t>And even as we come out of this dark time, the after effects are great. </a:t>
            </a:r>
          </a:p>
          <a:p>
            <a:r>
              <a:rPr lang="en-US" dirty="0"/>
              <a:t>We have to consider a developmental perspective when we think about this- that a year or two spent this way as adults, is much different than a key year of development. What would it have meant to have your Kindergarten,  6</a:t>
            </a:r>
            <a:r>
              <a:rPr lang="en-US" baseline="30000" dirty="0"/>
              <a:t>th</a:t>
            </a:r>
            <a:r>
              <a:rPr lang="en-US" dirty="0"/>
              <a:t> 9</a:t>
            </a:r>
            <a:r>
              <a:rPr lang="en-US" baseline="30000" dirty="0"/>
              <a:t>th</a:t>
            </a:r>
            <a:r>
              <a:rPr lang="en-US" dirty="0"/>
              <a:t> grade year altered in such a significant way. </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9618DD-EC45-4D4A-AFCE-CF8D6EBF842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114630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Many of our students are dealing with the loss of a caregiver or other important adult in their life – a recent research letter published in JAMA Pediatrics (https://jamanetwork.com/journals/jamapediatrics/fullarticle/2795650) estimates that about 250k children in the US lost a caregiver to COVID. For these students, it can be challenging to see their peers/schools return to something close to normal when their lives have been so changed.</a:t>
            </a:r>
          </a:p>
        </p:txBody>
      </p:sp>
      <p:sp>
        <p:nvSpPr>
          <p:cNvPr id="4" name="Slide Number Placeholder 3"/>
          <p:cNvSpPr>
            <a:spLocks noGrp="1"/>
          </p:cNvSpPr>
          <p:nvPr>
            <p:ph type="sldNum" sz="quarter" idx="5"/>
          </p:nvPr>
        </p:nvSpPr>
        <p:spPr/>
        <p:txBody>
          <a:bodyPr/>
          <a:lstStyle/>
          <a:p>
            <a:fld id="{F9B85519-1530-45A4-97EE-49B06B80197B}" type="slidenum">
              <a:rPr lang="en-US" smtClean="0"/>
              <a:t>5</a:t>
            </a:fld>
            <a:endParaRPr lang="en-US"/>
          </a:p>
        </p:txBody>
      </p:sp>
    </p:spTree>
    <p:extLst>
      <p:ext uri="{BB962C8B-B14F-4D97-AF65-F5344CB8AC3E}">
        <p14:creationId xmlns:p14="http://schemas.microsoft.com/office/powerpoint/2010/main" val="1424811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Students have become keenly aware of race-based inequities that were highlighted during the pandemic, as well as the often dehumanizing and hateful rhetoric surrounding the recognition of bias in institutions, crumbling infrastructure, community violence, and embrasure of white supremacy.</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BC6C58-55B0-458E-9E56-D094CEB0554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158346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return to school has also meant a return to school shooting drills, with Uvalde serving as a particularly heartbreaking reminder that schools aren’t always a safe place to be.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1E6619-C082-7346-969E-F925EB63380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42932281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marL="0" indent="0">
              <a:buFont typeface="Arial" panose="020B0604020202020204" pitchFamily="34" charset="0"/>
              <a:buNone/>
            </a:pPr>
            <a:r>
              <a:rPr lang="en-US" b="1" dirty="0"/>
              <a:t>Want to share the numbers here- that we have this significant impact nationally</a:t>
            </a:r>
          </a:p>
          <a:p>
            <a:pPr marL="0" indent="0">
              <a:buFont typeface="Arial" panose="020B0604020202020204" pitchFamily="34" charset="0"/>
              <a:buNone/>
            </a:pPr>
            <a:endParaRPr lang="en-US" b="1" dirty="0"/>
          </a:p>
          <a:p>
            <a:pPr marL="171450" indent="-171450">
              <a:buFont typeface="Arial" panose="020B0604020202020204" pitchFamily="34" charset="0"/>
              <a:buChar char="•"/>
            </a:pPr>
            <a:r>
              <a:rPr lang="en-US" b="1" dirty="0"/>
              <a:t>Early in the pandemic, surveys of young people provided some insight into the mental health status and experience of young people.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Many young people felt disconnected from peers and adults</a:t>
            </a:r>
          </a:p>
          <a:p>
            <a:pPr marL="171450" indent="-171450">
              <a:buFont typeface="Arial" panose="020B0604020202020204" pitchFamily="34" charset="0"/>
              <a:buChar char="•"/>
            </a:pPr>
            <a:r>
              <a:rPr lang="en-US" dirty="0"/>
              <a:t>And more than a quarter reported an increase in sleep loss due to worry, feeling unhappy or depressed, feeling constantly under strain, and loss of confidence in themselves</a:t>
            </a:r>
          </a:p>
          <a:p>
            <a:endParaRPr lang="en-US" dirty="0"/>
          </a:p>
        </p:txBody>
      </p:sp>
      <p:sp>
        <p:nvSpPr>
          <p:cNvPr id="4" name="Slide Number Placeholder 3"/>
          <p:cNvSpPr>
            <a:spLocks noGrp="1"/>
          </p:cNvSpPr>
          <p:nvPr>
            <p:ph type="sldNum" sz="quarter" idx="5"/>
          </p:nvPr>
        </p:nvSpPr>
        <p:spPr/>
        <p:txBody>
          <a:bodyPr/>
          <a:lstStyle/>
          <a:p>
            <a:pPr marL="0" marR="0" lvl="0" indent="0" algn="r" defTabSz="966612" rtl="0" eaLnBrk="1" fontAlgn="auto" latinLnBrk="0" hangingPunct="1">
              <a:lnSpc>
                <a:spcPct val="100000"/>
              </a:lnSpc>
              <a:spcBef>
                <a:spcPts val="0"/>
              </a:spcBef>
              <a:spcAft>
                <a:spcPts val="0"/>
              </a:spcAft>
              <a:buClrTx/>
              <a:buSzTx/>
              <a:buFontTx/>
              <a:buNone/>
              <a:tabLst/>
              <a:defRPr/>
            </a:pPr>
            <a:fld id="{B54DC83E-89B8-4806-9A94-7D2BAA520DC6}" type="slidenum">
              <a:rPr kumimoji="0" lang="en-US" sz="1200" b="0" i="0" u="none" strike="noStrike" kern="1200" cap="none" spc="0" normalizeH="0" baseline="0" noProof="0">
                <a:ln>
                  <a:noFill/>
                </a:ln>
                <a:solidFill>
                  <a:srgbClr val="595959"/>
                </a:solidFill>
                <a:effectLst/>
                <a:uLnTx/>
                <a:uFillTx/>
                <a:latin typeface="Calibri"/>
                <a:ea typeface="+mn-ea"/>
                <a:cs typeface="Arial"/>
                <a:sym typeface="Arial"/>
              </a:rPr>
              <a:pPr marL="0" marR="0" lvl="0" indent="0" algn="r" defTabSz="966612"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srgbClr val="595959"/>
              </a:solidFill>
              <a:effectLst/>
              <a:uLnTx/>
              <a:uFillTx/>
              <a:latin typeface="Calibri"/>
              <a:ea typeface="+mn-ea"/>
              <a:cs typeface="Arial"/>
              <a:sym typeface="Arial"/>
            </a:endParaRPr>
          </a:p>
        </p:txBody>
      </p:sp>
      <p:sp>
        <p:nvSpPr>
          <p:cNvPr id="5" name="Footer Placeholder 4"/>
          <p:cNvSpPr>
            <a:spLocks noGrp="1"/>
          </p:cNvSpPr>
          <p:nvPr>
            <p:ph type="ftr" sz="quarter" idx="4"/>
          </p:nvPr>
        </p:nvSpPr>
        <p:spPr/>
        <p:txBody>
          <a:bodyPr/>
          <a:lstStyle/>
          <a:p>
            <a:pPr marL="0" marR="0" lvl="0" indent="0" algn="l" defTabSz="96661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595959"/>
              </a:solidFill>
              <a:effectLst/>
              <a:uLnTx/>
              <a:uFillTx/>
              <a:latin typeface="Calibri"/>
              <a:ea typeface="+mn-ea"/>
              <a:cs typeface="Arial"/>
              <a:sym typeface="Arial"/>
            </a:endParaRPr>
          </a:p>
        </p:txBody>
      </p:sp>
      <p:sp>
        <p:nvSpPr>
          <p:cNvPr id="15" name="Slide Image Placeholder 14">
            <a:extLst>
              <a:ext uri="{FF2B5EF4-FFF2-40B4-BE49-F238E27FC236}">
                <a16:creationId xmlns:a16="http://schemas.microsoft.com/office/drawing/2014/main" id="{D56B8600-F521-4949-B807-241218F693F1}"/>
              </a:ext>
            </a:extLst>
          </p:cNvPr>
          <p:cNvSpPr>
            <a:spLocks noGrp="1" noRot="1" noChangeAspect="1"/>
          </p:cNvSpPr>
          <p:nvPr>
            <p:ph type="sldImg"/>
          </p:nvPr>
        </p:nvSpPr>
        <p:spPr>
          <a:xfrm>
            <a:off x="381000" y="685800"/>
            <a:ext cx="6096000" cy="3429000"/>
          </a:xfrm>
        </p:spPr>
      </p:sp>
    </p:spTree>
    <p:extLst>
      <p:ext uri="{BB962C8B-B14F-4D97-AF65-F5344CB8AC3E}">
        <p14:creationId xmlns:p14="http://schemas.microsoft.com/office/powerpoint/2010/main" val="41306791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Jill</a:t>
            </a:r>
          </a:p>
          <a:p>
            <a:endParaRPr lang="en-US" dirty="0"/>
          </a:p>
          <a:p>
            <a:r>
              <a:rPr lang="en-US" dirty="0"/>
              <a:t>First I want to share dire stats from before the pandemic: read both</a:t>
            </a:r>
          </a:p>
          <a:p>
            <a:endParaRPr lang="en-US" dirty="0"/>
          </a:p>
          <a:p>
            <a:r>
              <a:rPr lang="en-US" dirty="0"/>
              <a:t>In a survey conducted last summer by the National Board for Professional Teaching Standards, the vast majority of teachers reported working longer hours following school building closures and only 28% said their school offered adequate support for mental health. </a:t>
            </a:r>
          </a:p>
          <a:p>
            <a:endParaRPr lang="en-US" dirty="0"/>
          </a:p>
          <a:p>
            <a:r>
              <a:rPr lang="en-US" dirty="0"/>
              <a:t>52% of teachers said their mental health declined during the global pandemic. </a:t>
            </a:r>
          </a:p>
          <a:p>
            <a:endParaRPr lang="en-US" dirty="0"/>
          </a:p>
          <a:p>
            <a:r>
              <a:rPr lang="en-US" dirty="0"/>
              <a:t>This is particularly important when it comes to teacher retention. </a:t>
            </a:r>
          </a:p>
          <a:p>
            <a:endParaRPr lang="en-US" dirty="0"/>
          </a:p>
          <a:p>
            <a:r>
              <a:rPr lang="en-US" dirty="0"/>
              <a:t>Last August, a national survey found that one in three teachers indicated the pandemic has made them more likely to leave teaching. </a:t>
            </a:r>
          </a:p>
          <a:p>
            <a:endParaRPr lang="en-US" dirty="0"/>
          </a:p>
          <a:p>
            <a:r>
              <a:rPr lang="en-US" dirty="0"/>
              <a:t>And this year we are not hearing relief from educators, instead we are hearing that this year is just as hard if not harder than last year with the compounded effects of two years of the pandemic, without any break, taking a significant toll on our educators</a:t>
            </a:r>
          </a:p>
          <a:p>
            <a:endParaRPr lang="en-US" dirty="0"/>
          </a:p>
          <a:p>
            <a:r>
              <a:rPr lang="en-US" dirty="0"/>
              <a:t>I know you are living these statistics but I share them to highlight that this is the case nationally- you are not alone in these numbers</a:t>
            </a:r>
          </a:p>
          <a:p>
            <a:endParaRPr lang="en-US" dirty="0"/>
          </a:p>
          <a:p>
            <a:endParaRPr lang="en-US" dirty="0"/>
          </a:p>
          <a:p>
            <a:endParaRPr lang="en-US" dirty="0"/>
          </a:p>
          <a:p>
            <a:r>
              <a:rPr lang="en-US" dirty="0"/>
              <a:t>Teaching Under COVID-19: Perspectives from National Board-Certified Teachers </a:t>
            </a:r>
          </a:p>
          <a:p>
            <a:r>
              <a:rPr lang="en-US" dirty="0"/>
              <a:t>https://www.nea.org/advocating-for-change/new-from-nea/safety-concerns-over-covid-19-driving-some-educators-out</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9618DD-EC45-4D4A-AFCE-CF8D6EBF842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149206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i="0">
                <a:solidFill>
                  <a:prstClr val="black"/>
                </a:solidFill>
              </a:rPr>
              <a:t>Careful with wording making teachers sound secondary. Teacher burnout and student cortisol</a:t>
            </a:r>
          </a:p>
          <a:p>
            <a:endParaRPr lang="en-US" sz="1200" i="1">
              <a:solidFill>
                <a:prstClr val="black"/>
              </a:solidFill>
            </a:endParaRPr>
          </a:p>
          <a:p>
            <a:r>
              <a:rPr lang="en-US" sz="1200" i="1">
                <a:solidFill>
                  <a:prstClr val="black"/>
                </a:solidFill>
              </a:rPr>
              <a:t>First part </a:t>
            </a:r>
            <a:r>
              <a:rPr lang="en-US"/>
              <a:t>Greenberg, M. T., Brown J. L., </a:t>
            </a:r>
            <a:r>
              <a:rPr lang="en-US" err="1"/>
              <a:t>Abenavoli</a:t>
            </a:r>
            <a:r>
              <a:rPr lang="en-US"/>
              <a:t>, R.M. (2016). “Teacher Stress and Health Effects on Teachers, Students, and Schools.” Edna Bennett Pierce Prevention Research Center, Pennsylvania State University.</a:t>
            </a:r>
            <a:endParaRPr lang="en-US" sz="1200" i="1">
              <a:solidFill>
                <a:prstClr val="black"/>
              </a:solidFill>
            </a:endParaRPr>
          </a:p>
          <a:p>
            <a:r>
              <a:rPr lang="en-US" sz="1200" i="1">
                <a:solidFill>
                  <a:prstClr val="black"/>
                </a:solidFill>
              </a:rPr>
              <a:t>file:///C:/Users/KScardamalia/Downloads/rwjf430428%20(1).pdf</a:t>
            </a:r>
          </a:p>
          <a:p>
            <a:endParaRPr lang="en-US" sz="1200" i="1">
              <a:solidFill>
                <a:prstClr val="black"/>
              </a:solidFill>
            </a:endParaRPr>
          </a:p>
          <a:p>
            <a:endParaRPr lang="en-US" sz="1200" i="1">
              <a:solidFill>
                <a:prstClr val="black"/>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a:solidFill>
                  <a:prstClr val="black"/>
                </a:solidFill>
              </a:rPr>
              <a:t>a</a:t>
            </a:r>
            <a:r>
              <a:rPr lang="en-US" sz="1200" i="1"/>
              <a:t>ssessed cortisol levels of ~ 400 children and Burnout of their Teachers</a:t>
            </a:r>
            <a:endParaRPr lang="en-US"/>
          </a:p>
          <a:p>
            <a:endParaRPr lang="en-US" sz="1200" i="1"/>
          </a:p>
          <a:p>
            <a:r>
              <a:rPr lang="en-US"/>
              <a:t>We know stress can take several forms – you have heard terms lately like burnout or compassion fatigue</a:t>
            </a:r>
          </a:p>
          <a:p>
            <a:r>
              <a:rPr lang="en-US"/>
              <a:t>Wellbeing to counteract the stress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1E6619-C082-7346-969E-F925EB63380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248023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And our education and health leadership recognize this as well. AAP declared a </a:t>
            </a:r>
            <a:r>
              <a:rPr lang="en-US" dirty="0" err="1"/>
              <a:t>nat</a:t>
            </a:r>
            <a:r>
              <a:rPr lang="en-US" dirty="0"/>
              <a:t> emergency and U.S. Sec of Ed highlighted that school mental health is a national priority</a:t>
            </a:r>
          </a:p>
          <a:p>
            <a:endParaRPr lang="en-US" dirty="0"/>
          </a:p>
          <a:p>
            <a:endParaRPr lang="en-US" dirty="0"/>
          </a:p>
          <a:p>
            <a:r>
              <a:rPr lang="en-US" dirty="0"/>
              <a:t>Released Tuesday, October 19, 2021</a:t>
            </a:r>
          </a:p>
          <a:p>
            <a:r>
              <a:rPr lang="en-US" dirty="0"/>
              <a:t>Adversity and disruption during COVID is exacerbating a situation that occurred prior to COVID</a:t>
            </a:r>
          </a:p>
          <a:p>
            <a:r>
              <a:rPr lang="en-US" dirty="0"/>
              <a:t>Depression and suicide rates were already soaring for youth with disproportionate impacts for youth of color</a:t>
            </a:r>
          </a:p>
          <a:p>
            <a:endParaRPr lang="en-US" dirty="0"/>
          </a:p>
          <a:p>
            <a:pPr marL="158750" indent="0">
              <a:buNone/>
            </a:pPr>
            <a:r>
              <a:rPr lang="en-US" dirty="0"/>
              <a:t>In the context of tremendous stress, loss, and community and family burden, it is not surprising that we would see an impact on young people’s mental health. </a:t>
            </a:r>
          </a:p>
          <a:p>
            <a:pPr marL="158750" indent="0">
              <a:buNone/>
            </a:pPr>
            <a:endParaRPr lang="en-US" dirty="0"/>
          </a:p>
          <a:p>
            <a:pPr marL="158750" indent="0">
              <a:buNone/>
            </a:pPr>
            <a:r>
              <a:rPr lang="en-US" dirty="0"/>
              <a:t>We know these impacts cut across all communities, and may be most impacting communities hit hardest by COVID including our communities of color and those with inequitable access to healthcare and education.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9618DD-EC45-4D4A-AFCE-CF8D6EBF842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851846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0"/>
            <a:ext cx="10363200" cy="1440180"/>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9/8/2022</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Section Header">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340865"/>
            <a:ext cx="11132187" cy="830997"/>
          </a:xfrm>
        </p:spPr>
        <p:txBody>
          <a:bodyPr anchor="t">
            <a:spAutoFit/>
          </a:bodyPr>
          <a:lstStyle>
            <a:lvl1pPr algn="ctr">
              <a:defRPr lang="en-US" sz="4800" b="1" i="0" dirty="0">
                <a:solidFill>
                  <a:srgbClr val="F5AA2C"/>
                </a:solidFill>
                <a:latin typeface="+mn-lt"/>
              </a:defRPr>
            </a:lvl1pPr>
          </a:lstStyle>
          <a:p>
            <a:r>
              <a:rPr lang="en-US" dirty="0"/>
              <a:t>Section title</a:t>
            </a:r>
          </a:p>
        </p:txBody>
      </p:sp>
      <p:sp>
        <p:nvSpPr>
          <p:cNvPr id="3" name="Picture Placeholder 2"/>
          <p:cNvSpPr>
            <a:spLocks noGrp="1"/>
          </p:cNvSpPr>
          <p:nvPr>
            <p:ph type="pic" idx="1" hasCustomPrompt="1"/>
          </p:nvPr>
        </p:nvSpPr>
        <p:spPr>
          <a:xfrm>
            <a:off x="0" y="3337686"/>
            <a:ext cx="5562344" cy="3520314"/>
          </a:xfrm>
        </p:spPr>
        <p:txBody>
          <a:bodyPr anchor="b" anchorCtr="0">
            <a:normAutofit/>
          </a:bodyPr>
          <a:lstStyle>
            <a:lvl1pPr marL="0" indent="0">
              <a:buNone/>
              <a:defRPr sz="2400" baseline="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Picture. To outline a photo, see http://www.gcflearnfree.org/powerpoint2013/17.4</a:t>
            </a:r>
          </a:p>
        </p:txBody>
      </p:sp>
      <p:pic>
        <p:nvPicPr>
          <p:cNvPr id="4" name="Picture 3" descr="1LineAAPLogoRevers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33755" y="5874485"/>
            <a:ext cx="4908032" cy="542020"/>
          </a:xfrm>
          <a:prstGeom prst="rect">
            <a:avLst/>
          </a:prstGeom>
        </p:spPr>
      </p:pic>
    </p:spTree>
    <p:extLst>
      <p:ext uri="{BB962C8B-B14F-4D97-AF65-F5344CB8AC3E}">
        <p14:creationId xmlns:p14="http://schemas.microsoft.com/office/powerpoint/2010/main" val="7266779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60831" y="2514601"/>
            <a:ext cx="2889504" cy="307777"/>
          </a:xfrm>
        </p:spPr>
        <p:txBody>
          <a:bodyPr lIns="0" tIns="0" rIns="0" bIns="0" anchor="t" anchorCtr="0">
            <a:spAutoFit/>
          </a:bodyPr>
          <a:lstStyle>
            <a:lvl1pPr algn="l">
              <a:defRPr sz="2000" b="1" baseline="0">
                <a:solidFill>
                  <a:schemeClr val="accent1"/>
                </a:solidFill>
                <a:latin typeface="+mn-lt"/>
              </a:defRPr>
            </a:lvl1pPr>
          </a:lstStyle>
          <a:p>
            <a:r>
              <a:rPr lang="en-US" dirty="0"/>
              <a:t>Text here.</a:t>
            </a:r>
          </a:p>
        </p:txBody>
      </p:sp>
      <p:sp>
        <p:nvSpPr>
          <p:cNvPr id="3" name="Picture Placeholder 2"/>
          <p:cNvSpPr>
            <a:spLocks noGrp="1"/>
          </p:cNvSpPr>
          <p:nvPr>
            <p:ph type="pic" idx="1"/>
          </p:nvPr>
        </p:nvSpPr>
        <p:spPr>
          <a:xfrm>
            <a:off x="4181856" y="1371600"/>
            <a:ext cx="3474720" cy="391363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9" name="Picture Placeholder 2"/>
          <p:cNvSpPr>
            <a:spLocks noGrp="1"/>
          </p:cNvSpPr>
          <p:nvPr>
            <p:ph type="pic" idx="13"/>
          </p:nvPr>
        </p:nvSpPr>
        <p:spPr>
          <a:xfrm>
            <a:off x="7924800" y="1371600"/>
            <a:ext cx="3486912" cy="391363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12" name="Content Placeholder 2"/>
          <p:cNvSpPr>
            <a:spLocks noGrp="1"/>
          </p:cNvSpPr>
          <p:nvPr>
            <p:ph idx="14" hasCustomPrompt="1"/>
          </p:nvPr>
        </p:nvSpPr>
        <p:spPr>
          <a:xfrm>
            <a:off x="4181856" y="5349240"/>
            <a:ext cx="7217664" cy="215444"/>
          </a:xfrm>
        </p:spPr>
        <p:txBody>
          <a:bodyPr lIns="0" tIns="0" rIns="0" bIns="0">
            <a:spAutoFit/>
          </a:bodyPr>
          <a:lstStyle>
            <a:lvl1pPr marL="0" indent="0">
              <a:buClr>
                <a:srgbClr val="F5AA2C"/>
              </a:buClr>
              <a:buFontTx/>
              <a:buNone/>
              <a:defRPr sz="1400"/>
            </a:lvl1pPr>
            <a:lvl3pPr marL="1257300" indent="-342900">
              <a:buClr>
                <a:schemeClr val="tx1">
                  <a:lumMod val="50000"/>
                  <a:lumOff val="50000"/>
                </a:schemeClr>
              </a:buClr>
              <a:buFont typeface="Lucida Grande"/>
              <a:buChar char="▪"/>
              <a:defRPr/>
            </a:lvl3pPr>
            <a:lvl4pPr marL="1600200" indent="-228600">
              <a:buFont typeface="Lucida Grande"/>
              <a:buChar char="~"/>
              <a:defRPr/>
            </a:lvl4pPr>
          </a:lstStyle>
          <a:p>
            <a:pPr lvl="0"/>
            <a:r>
              <a:rPr lang="en-US" dirty="0"/>
              <a:t>Caption text, if necessary</a:t>
            </a:r>
          </a:p>
        </p:txBody>
      </p:sp>
    </p:spTree>
    <p:extLst>
      <p:ext uri="{BB962C8B-B14F-4D97-AF65-F5344CB8AC3E}">
        <p14:creationId xmlns:p14="http://schemas.microsoft.com/office/powerpoint/2010/main" val="7448580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able or Graph">
    <p:spTree>
      <p:nvGrpSpPr>
        <p:cNvPr id="1" name=""/>
        <p:cNvGrpSpPr/>
        <p:nvPr/>
      </p:nvGrpSpPr>
      <p:grpSpPr>
        <a:xfrm>
          <a:off x="0" y="0"/>
          <a:ext cx="0" cy="0"/>
          <a:chOff x="0" y="0"/>
          <a:chExt cx="0" cy="0"/>
        </a:xfrm>
      </p:grpSpPr>
      <p:sp>
        <p:nvSpPr>
          <p:cNvPr id="5" name="Picture Placeholder 2"/>
          <p:cNvSpPr>
            <a:spLocks noGrp="1"/>
          </p:cNvSpPr>
          <p:nvPr>
            <p:ph type="pic" idx="1" hasCustomPrompt="1"/>
          </p:nvPr>
        </p:nvSpPr>
        <p:spPr>
          <a:xfrm>
            <a:off x="377951" y="594360"/>
            <a:ext cx="11412799" cy="513892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Table or graph</a:t>
            </a:r>
          </a:p>
        </p:txBody>
      </p:sp>
      <p:sp>
        <p:nvSpPr>
          <p:cNvPr id="7" name="Content Placeholder 2"/>
          <p:cNvSpPr>
            <a:spLocks noGrp="1"/>
          </p:cNvSpPr>
          <p:nvPr>
            <p:ph idx="14" hasCustomPrompt="1"/>
          </p:nvPr>
        </p:nvSpPr>
        <p:spPr>
          <a:xfrm>
            <a:off x="377950" y="5741663"/>
            <a:ext cx="11412799" cy="215444"/>
          </a:xfrm>
        </p:spPr>
        <p:txBody>
          <a:bodyPr lIns="0" tIns="0" rIns="0" bIns="0">
            <a:spAutoFit/>
          </a:bodyPr>
          <a:lstStyle>
            <a:lvl1pPr marL="0" indent="0">
              <a:buClr>
                <a:srgbClr val="F5AA2C"/>
              </a:buClr>
              <a:buFontTx/>
              <a:buNone/>
              <a:defRPr sz="1400"/>
            </a:lvl1pPr>
            <a:lvl3pPr marL="1257300" indent="-342900">
              <a:buClr>
                <a:schemeClr val="tx1">
                  <a:lumMod val="50000"/>
                  <a:lumOff val="50000"/>
                </a:schemeClr>
              </a:buClr>
              <a:buFont typeface="Lucida Grande"/>
              <a:buChar char="▪"/>
              <a:defRPr/>
            </a:lvl3pPr>
            <a:lvl4pPr marL="1600200" indent="-228600">
              <a:buFont typeface="Lucida Grande"/>
              <a:buChar char="~"/>
              <a:defRPr/>
            </a:lvl4pPr>
          </a:lstStyle>
          <a:p>
            <a:pPr lvl="0"/>
            <a:r>
              <a:rPr lang="en-US" dirty="0"/>
              <a:t>Caption text, if necessary</a:t>
            </a:r>
          </a:p>
        </p:txBody>
      </p:sp>
    </p:spTree>
    <p:extLst>
      <p:ext uri="{BB962C8B-B14F-4D97-AF65-F5344CB8AC3E}">
        <p14:creationId xmlns:p14="http://schemas.microsoft.com/office/powerpoint/2010/main" val="396310395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BFBD6B-C633-4621-840E-26CC5FE794EE}"/>
              </a:ext>
            </a:extLst>
          </p:cNvPr>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7767E379-F282-4682-8875-E4A03C0F5556}"/>
              </a:ext>
            </a:extLst>
          </p:cNvPr>
          <p:cNvSpPr>
            <a:spLocks noGrp="1"/>
          </p:cNvSpPr>
          <p:nvPr>
            <p:ph type="subTitle" idx="1"/>
          </p:nvPr>
        </p:nvSpPr>
        <p:spPr>
          <a:xfrm>
            <a:off x="1524000" y="3602038"/>
            <a:ext cx="9144000" cy="1655763"/>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371AA4CA-460A-421F-B204-42AF8CB47A49}"/>
              </a:ext>
            </a:extLst>
          </p:cNvPr>
          <p:cNvSpPr>
            <a:spLocks noGrp="1"/>
          </p:cNvSpPr>
          <p:nvPr>
            <p:ph type="dt" sz="half" idx="10"/>
          </p:nvPr>
        </p:nvSpPr>
        <p:spPr/>
        <p:txBody>
          <a:bodyPr/>
          <a:lstStyle/>
          <a:p>
            <a:fld id="{5AA3B066-FBF7-4F76-AAA7-3E808A43BEF7}" type="datetimeFigureOut">
              <a:rPr lang="en-US" smtClean="0"/>
              <a:t>9/8/2022</a:t>
            </a:fld>
            <a:endParaRPr lang="en-US"/>
          </a:p>
        </p:txBody>
      </p:sp>
      <p:sp>
        <p:nvSpPr>
          <p:cNvPr id="5" name="Footer Placeholder 4">
            <a:extLst>
              <a:ext uri="{FF2B5EF4-FFF2-40B4-BE49-F238E27FC236}">
                <a16:creationId xmlns:a16="http://schemas.microsoft.com/office/drawing/2014/main" id="{501C2716-B557-4987-8135-0A760C5C210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F002260-0BCA-486D-AF6C-8366D4235A47}"/>
              </a:ext>
            </a:extLst>
          </p:cNvPr>
          <p:cNvSpPr>
            <a:spLocks noGrp="1"/>
          </p:cNvSpPr>
          <p:nvPr>
            <p:ph type="sldNum" sz="quarter" idx="12"/>
          </p:nvPr>
        </p:nvSpPr>
        <p:spPr/>
        <p:txBody>
          <a:bodyPr/>
          <a:lstStyle/>
          <a:p>
            <a:fld id="{C81A5730-CA8A-4D7F-9175-B98A7FF05409}" type="slidenum">
              <a:rPr lang="en-US" smtClean="0"/>
              <a:t>‹#›</a:t>
            </a:fld>
            <a:endParaRPr lang="en-US"/>
          </a:p>
        </p:txBody>
      </p:sp>
      <p:pic>
        <p:nvPicPr>
          <p:cNvPr id="8" name="Picture 7">
            <a:extLst>
              <a:ext uri="{FF2B5EF4-FFF2-40B4-BE49-F238E27FC236}">
                <a16:creationId xmlns:a16="http://schemas.microsoft.com/office/drawing/2014/main" id="{7F2784A4-A270-46AA-9E33-855313A79C9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23996" y="91587"/>
            <a:ext cx="1633467" cy="967783"/>
          </a:xfrm>
          <a:prstGeom prst="rect">
            <a:avLst/>
          </a:prstGeom>
        </p:spPr>
      </p:pic>
      <p:cxnSp>
        <p:nvCxnSpPr>
          <p:cNvPr id="10" name="Straight Connector 9">
            <a:extLst>
              <a:ext uri="{FF2B5EF4-FFF2-40B4-BE49-F238E27FC236}">
                <a16:creationId xmlns:a16="http://schemas.microsoft.com/office/drawing/2014/main" id="{AAADBB27-CA36-49AC-9C8C-D7C609974B3C}"/>
              </a:ext>
            </a:extLst>
          </p:cNvPr>
          <p:cNvCxnSpPr>
            <a:cxnSpLocks/>
          </p:cNvCxnSpPr>
          <p:nvPr/>
        </p:nvCxnSpPr>
        <p:spPr>
          <a:xfrm>
            <a:off x="3485072" y="515777"/>
            <a:ext cx="7030528" cy="0"/>
          </a:xfrm>
          <a:prstGeom prst="line">
            <a:avLst/>
          </a:prstGeom>
          <a:ln>
            <a:solidFill>
              <a:srgbClr val="19468C"/>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D90B088-36BD-4F1F-8562-B7D5A7006485}"/>
              </a:ext>
            </a:extLst>
          </p:cNvPr>
          <p:cNvCxnSpPr>
            <a:cxnSpLocks/>
          </p:cNvCxnSpPr>
          <p:nvPr/>
        </p:nvCxnSpPr>
        <p:spPr>
          <a:xfrm>
            <a:off x="273304" y="1122364"/>
            <a:ext cx="0" cy="5416549"/>
          </a:xfrm>
          <a:prstGeom prst="line">
            <a:avLst/>
          </a:prstGeom>
          <a:ln>
            <a:solidFill>
              <a:srgbClr val="19468C"/>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A8C70B6E-24C4-46B1-85CC-216996AB80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4541" y="93864"/>
            <a:ext cx="3215183" cy="843831"/>
          </a:xfrm>
          <a:prstGeom prst="rect">
            <a:avLst/>
          </a:prstGeom>
        </p:spPr>
      </p:pic>
      <p:pic>
        <p:nvPicPr>
          <p:cNvPr id="11" name="Picture 10">
            <a:extLst>
              <a:ext uri="{FF2B5EF4-FFF2-40B4-BE49-F238E27FC236}">
                <a16:creationId xmlns:a16="http://schemas.microsoft.com/office/drawing/2014/main" id="{EFD68064-8154-4AB5-AB42-B45089B0C57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423996" y="91587"/>
            <a:ext cx="1633467" cy="967783"/>
          </a:xfrm>
          <a:prstGeom prst="rect">
            <a:avLst/>
          </a:prstGeom>
        </p:spPr>
      </p:pic>
      <p:cxnSp>
        <p:nvCxnSpPr>
          <p:cNvPr id="13" name="Straight Connector 12">
            <a:extLst>
              <a:ext uri="{FF2B5EF4-FFF2-40B4-BE49-F238E27FC236}">
                <a16:creationId xmlns:a16="http://schemas.microsoft.com/office/drawing/2014/main" id="{1DD0734C-9754-42AB-A4FF-9A9ED39D9676}"/>
              </a:ext>
            </a:extLst>
          </p:cNvPr>
          <p:cNvCxnSpPr>
            <a:cxnSpLocks/>
          </p:cNvCxnSpPr>
          <p:nvPr userDrawn="1"/>
        </p:nvCxnSpPr>
        <p:spPr>
          <a:xfrm>
            <a:off x="3485072" y="515777"/>
            <a:ext cx="7030528" cy="0"/>
          </a:xfrm>
          <a:prstGeom prst="line">
            <a:avLst/>
          </a:prstGeom>
          <a:ln>
            <a:solidFill>
              <a:srgbClr val="19468C"/>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09D7473B-5B69-4796-8588-5A9C1E73150A}"/>
              </a:ext>
            </a:extLst>
          </p:cNvPr>
          <p:cNvCxnSpPr>
            <a:cxnSpLocks/>
          </p:cNvCxnSpPr>
          <p:nvPr userDrawn="1"/>
        </p:nvCxnSpPr>
        <p:spPr>
          <a:xfrm>
            <a:off x="273304" y="1122364"/>
            <a:ext cx="0" cy="5416549"/>
          </a:xfrm>
          <a:prstGeom prst="line">
            <a:avLst/>
          </a:prstGeom>
          <a:ln>
            <a:solidFill>
              <a:srgbClr val="19468C"/>
            </a:solidFill>
          </a:ln>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0011FE57-41BF-416D-BE41-8B562D500DB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34541" y="93864"/>
            <a:ext cx="3215183" cy="843831"/>
          </a:xfrm>
          <a:prstGeom prst="rect">
            <a:avLst/>
          </a:prstGeom>
        </p:spPr>
      </p:pic>
    </p:spTree>
    <p:extLst>
      <p:ext uri="{BB962C8B-B14F-4D97-AF65-F5344CB8AC3E}">
        <p14:creationId xmlns:p14="http://schemas.microsoft.com/office/powerpoint/2010/main" val="23709371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D805EB-AFB6-48BB-8314-A1742B323ED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AA01A47-E918-43FE-9697-F5C98ACADD15}"/>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53DF3E7-24EE-406D-8B5A-0ACB874094A9}"/>
              </a:ext>
            </a:extLst>
          </p:cNvPr>
          <p:cNvSpPr>
            <a:spLocks noGrp="1"/>
          </p:cNvSpPr>
          <p:nvPr>
            <p:ph type="dt" sz="half" idx="10"/>
          </p:nvPr>
        </p:nvSpPr>
        <p:spPr/>
        <p:txBody>
          <a:bodyPr/>
          <a:lstStyle/>
          <a:p>
            <a:fld id="{5AA3B066-FBF7-4F76-AAA7-3E808A43BEF7}" type="datetimeFigureOut">
              <a:rPr lang="en-US" smtClean="0"/>
              <a:t>9/8/2022</a:t>
            </a:fld>
            <a:endParaRPr lang="en-US"/>
          </a:p>
        </p:txBody>
      </p:sp>
      <p:sp>
        <p:nvSpPr>
          <p:cNvPr id="5" name="Footer Placeholder 4">
            <a:extLst>
              <a:ext uri="{FF2B5EF4-FFF2-40B4-BE49-F238E27FC236}">
                <a16:creationId xmlns:a16="http://schemas.microsoft.com/office/drawing/2014/main" id="{4D4F88ED-9A72-45A4-A8AD-BE19A63A29B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95E4AB7-4630-4D50-8D2B-54CCC97B18B0}"/>
              </a:ext>
            </a:extLst>
          </p:cNvPr>
          <p:cNvSpPr>
            <a:spLocks noGrp="1"/>
          </p:cNvSpPr>
          <p:nvPr>
            <p:ph type="sldNum" sz="quarter" idx="12"/>
          </p:nvPr>
        </p:nvSpPr>
        <p:spPr/>
        <p:txBody>
          <a:bodyPr/>
          <a:lstStyle/>
          <a:p>
            <a:fld id="{C81A5730-CA8A-4D7F-9175-B98A7FF05409}" type="slidenum">
              <a:rPr lang="en-US" smtClean="0"/>
              <a:t>‹#›</a:t>
            </a:fld>
            <a:endParaRPr lang="en-US"/>
          </a:p>
        </p:txBody>
      </p:sp>
    </p:spTree>
    <p:extLst>
      <p:ext uri="{BB962C8B-B14F-4D97-AF65-F5344CB8AC3E}">
        <p14:creationId xmlns:p14="http://schemas.microsoft.com/office/powerpoint/2010/main" val="411473893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F40EE9-E5EA-488B-9F40-34F699FEA31B}"/>
              </a:ext>
            </a:extLst>
          </p:cNvPr>
          <p:cNvSpPr>
            <a:spLocks noGrp="1"/>
          </p:cNvSpPr>
          <p:nvPr>
            <p:ph type="title"/>
          </p:nvPr>
        </p:nvSpPr>
        <p:spPr>
          <a:xfrm>
            <a:off x="831851" y="1709741"/>
            <a:ext cx="105156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02FB337D-978D-4415-8EB5-F9D6ECD1EBF9}"/>
              </a:ext>
            </a:extLst>
          </p:cNvPr>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FA266545-94E2-4263-97A0-C1AF608808FE}"/>
              </a:ext>
            </a:extLst>
          </p:cNvPr>
          <p:cNvSpPr>
            <a:spLocks noGrp="1"/>
          </p:cNvSpPr>
          <p:nvPr>
            <p:ph type="dt" sz="half" idx="10"/>
          </p:nvPr>
        </p:nvSpPr>
        <p:spPr/>
        <p:txBody>
          <a:bodyPr/>
          <a:lstStyle/>
          <a:p>
            <a:fld id="{5AA3B066-FBF7-4F76-AAA7-3E808A43BEF7}" type="datetimeFigureOut">
              <a:rPr lang="en-US" smtClean="0"/>
              <a:t>9/8/2022</a:t>
            </a:fld>
            <a:endParaRPr lang="en-US"/>
          </a:p>
        </p:txBody>
      </p:sp>
      <p:sp>
        <p:nvSpPr>
          <p:cNvPr id="5" name="Footer Placeholder 4">
            <a:extLst>
              <a:ext uri="{FF2B5EF4-FFF2-40B4-BE49-F238E27FC236}">
                <a16:creationId xmlns:a16="http://schemas.microsoft.com/office/drawing/2014/main" id="{F24AF242-8DB9-4938-B614-F42C7FDDC34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E41C0A6-D4FF-43E9-8A6F-4036DC3588E4}"/>
              </a:ext>
            </a:extLst>
          </p:cNvPr>
          <p:cNvSpPr>
            <a:spLocks noGrp="1"/>
          </p:cNvSpPr>
          <p:nvPr>
            <p:ph type="sldNum" sz="quarter" idx="12"/>
          </p:nvPr>
        </p:nvSpPr>
        <p:spPr/>
        <p:txBody>
          <a:bodyPr/>
          <a:lstStyle/>
          <a:p>
            <a:fld id="{C81A5730-CA8A-4D7F-9175-B98A7FF05409}" type="slidenum">
              <a:rPr lang="en-US" smtClean="0"/>
              <a:t>‹#›</a:t>
            </a:fld>
            <a:endParaRPr lang="en-US"/>
          </a:p>
        </p:txBody>
      </p:sp>
    </p:spTree>
    <p:extLst>
      <p:ext uri="{BB962C8B-B14F-4D97-AF65-F5344CB8AC3E}">
        <p14:creationId xmlns:p14="http://schemas.microsoft.com/office/powerpoint/2010/main" val="2887991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BBFABD-4ABB-484E-B790-BBFB0FC3569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89EBE31-2A51-47D4-A48A-D706EA3847C2}"/>
              </a:ext>
            </a:extLst>
          </p:cNvPr>
          <p:cNvSpPr>
            <a:spLocks noGrp="1"/>
          </p:cNvSpPr>
          <p:nvPr>
            <p:ph sz="half" idx="1"/>
          </p:nvPr>
        </p:nvSpPr>
        <p:spPr>
          <a:xfrm>
            <a:off x="838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AA5395A-EF5D-475A-B6CE-44AA92637BFD}"/>
              </a:ext>
            </a:extLst>
          </p:cNvPr>
          <p:cNvSpPr>
            <a:spLocks noGrp="1"/>
          </p:cNvSpPr>
          <p:nvPr>
            <p:ph sz="half" idx="2"/>
          </p:nvPr>
        </p:nvSpPr>
        <p:spPr>
          <a:xfrm>
            <a:off x="6172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5289831-5467-4064-BC6C-E8FF061B506B}"/>
              </a:ext>
            </a:extLst>
          </p:cNvPr>
          <p:cNvSpPr>
            <a:spLocks noGrp="1"/>
          </p:cNvSpPr>
          <p:nvPr>
            <p:ph type="dt" sz="half" idx="10"/>
          </p:nvPr>
        </p:nvSpPr>
        <p:spPr/>
        <p:txBody>
          <a:bodyPr/>
          <a:lstStyle/>
          <a:p>
            <a:fld id="{5AA3B066-FBF7-4F76-AAA7-3E808A43BEF7}" type="datetimeFigureOut">
              <a:rPr lang="en-US" smtClean="0"/>
              <a:t>9/8/2022</a:t>
            </a:fld>
            <a:endParaRPr lang="en-US"/>
          </a:p>
        </p:txBody>
      </p:sp>
      <p:sp>
        <p:nvSpPr>
          <p:cNvPr id="6" name="Footer Placeholder 5">
            <a:extLst>
              <a:ext uri="{FF2B5EF4-FFF2-40B4-BE49-F238E27FC236}">
                <a16:creationId xmlns:a16="http://schemas.microsoft.com/office/drawing/2014/main" id="{D9F52267-D8A1-4B02-BF41-C71C3660FB8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6AB6568-E5E6-437A-AAAF-86BDCCD1DC50}"/>
              </a:ext>
            </a:extLst>
          </p:cNvPr>
          <p:cNvSpPr>
            <a:spLocks noGrp="1"/>
          </p:cNvSpPr>
          <p:nvPr>
            <p:ph type="sldNum" sz="quarter" idx="12"/>
          </p:nvPr>
        </p:nvSpPr>
        <p:spPr/>
        <p:txBody>
          <a:bodyPr/>
          <a:lstStyle/>
          <a:p>
            <a:fld id="{C81A5730-CA8A-4D7F-9175-B98A7FF05409}" type="slidenum">
              <a:rPr lang="en-US" smtClean="0"/>
              <a:t>‹#›</a:t>
            </a:fld>
            <a:endParaRPr lang="en-US"/>
          </a:p>
        </p:txBody>
      </p:sp>
    </p:spTree>
    <p:extLst>
      <p:ext uri="{BB962C8B-B14F-4D97-AF65-F5344CB8AC3E}">
        <p14:creationId xmlns:p14="http://schemas.microsoft.com/office/powerpoint/2010/main" val="247438785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8E6493-00CD-4B54-9027-DFBD34A5DCE4}"/>
              </a:ext>
            </a:extLst>
          </p:cNvPr>
          <p:cNvSpPr>
            <a:spLocks noGrp="1"/>
          </p:cNvSpPr>
          <p:nvPr>
            <p:ph type="title"/>
          </p:nvPr>
        </p:nvSpPr>
        <p:spPr>
          <a:xfrm>
            <a:off x="839788" y="365126"/>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51C83DC-1608-4AB8-B392-0B6DE1FB6088}"/>
              </a:ext>
            </a:extLst>
          </p:cNvPr>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id="{2AD33109-9658-47F7-8048-C00D3B9F03ED}"/>
              </a:ext>
            </a:extLst>
          </p:cNvPr>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AE2D067-AAEC-40CA-A7C7-A774D57BAA2D}"/>
              </a:ext>
            </a:extLst>
          </p:cNvPr>
          <p:cNvSpPr>
            <a:spLocks noGrp="1"/>
          </p:cNvSpPr>
          <p:nvPr>
            <p:ph type="body" sz="quarter" idx="3"/>
          </p:nvPr>
        </p:nvSpPr>
        <p:spPr>
          <a:xfrm>
            <a:off x="6172202"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id="{E953B938-976D-4562-A4D9-B0B9B2102F15}"/>
              </a:ext>
            </a:extLst>
          </p:cNvPr>
          <p:cNvSpPr>
            <a:spLocks noGrp="1"/>
          </p:cNvSpPr>
          <p:nvPr>
            <p:ph sz="quarter" idx="4"/>
          </p:nvPr>
        </p:nvSpPr>
        <p:spPr>
          <a:xfrm>
            <a:off x="6172202"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DE972FE-83AC-4778-BF39-9E21F9FB73A0}"/>
              </a:ext>
            </a:extLst>
          </p:cNvPr>
          <p:cNvSpPr>
            <a:spLocks noGrp="1"/>
          </p:cNvSpPr>
          <p:nvPr>
            <p:ph type="dt" sz="half" idx="10"/>
          </p:nvPr>
        </p:nvSpPr>
        <p:spPr/>
        <p:txBody>
          <a:bodyPr/>
          <a:lstStyle/>
          <a:p>
            <a:fld id="{5AA3B066-FBF7-4F76-AAA7-3E808A43BEF7}" type="datetimeFigureOut">
              <a:rPr lang="en-US" smtClean="0"/>
              <a:t>9/8/2022</a:t>
            </a:fld>
            <a:endParaRPr lang="en-US"/>
          </a:p>
        </p:txBody>
      </p:sp>
      <p:sp>
        <p:nvSpPr>
          <p:cNvPr id="8" name="Footer Placeholder 7">
            <a:extLst>
              <a:ext uri="{FF2B5EF4-FFF2-40B4-BE49-F238E27FC236}">
                <a16:creationId xmlns:a16="http://schemas.microsoft.com/office/drawing/2014/main" id="{DC992AF1-0BC0-4A41-A5D4-60692E457FF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337F3F5-10B9-4BB4-BDE7-4FC290123F28}"/>
              </a:ext>
            </a:extLst>
          </p:cNvPr>
          <p:cNvSpPr>
            <a:spLocks noGrp="1"/>
          </p:cNvSpPr>
          <p:nvPr>
            <p:ph type="sldNum" sz="quarter" idx="12"/>
          </p:nvPr>
        </p:nvSpPr>
        <p:spPr/>
        <p:txBody>
          <a:bodyPr/>
          <a:lstStyle/>
          <a:p>
            <a:fld id="{C81A5730-CA8A-4D7F-9175-B98A7FF05409}" type="slidenum">
              <a:rPr lang="en-US" smtClean="0"/>
              <a:t>‹#›</a:t>
            </a:fld>
            <a:endParaRPr lang="en-US"/>
          </a:p>
        </p:txBody>
      </p:sp>
      <p:pic>
        <p:nvPicPr>
          <p:cNvPr id="10" name="Picture 9">
            <a:extLst>
              <a:ext uri="{FF2B5EF4-FFF2-40B4-BE49-F238E27FC236}">
                <a16:creationId xmlns:a16="http://schemas.microsoft.com/office/drawing/2014/main" id="{1CEA9DBC-49D7-4AA5-B8C5-80C92D8E52B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 y="23815"/>
            <a:ext cx="2098689" cy="1243413"/>
          </a:xfrm>
          <a:prstGeom prst="rect">
            <a:avLst/>
          </a:prstGeom>
        </p:spPr>
      </p:pic>
      <p:cxnSp>
        <p:nvCxnSpPr>
          <p:cNvPr id="11" name="Straight Connector 10">
            <a:extLst>
              <a:ext uri="{FF2B5EF4-FFF2-40B4-BE49-F238E27FC236}">
                <a16:creationId xmlns:a16="http://schemas.microsoft.com/office/drawing/2014/main" id="{50175351-C36D-40DA-8D3B-D8D1DC05DE3F}"/>
              </a:ext>
            </a:extLst>
          </p:cNvPr>
          <p:cNvCxnSpPr/>
          <p:nvPr/>
        </p:nvCxnSpPr>
        <p:spPr>
          <a:xfrm>
            <a:off x="2209800" y="256375"/>
            <a:ext cx="9574851" cy="0"/>
          </a:xfrm>
          <a:prstGeom prst="line">
            <a:avLst/>
          </a:prstGeom>
          <a:ln>
            <a:solidFill>
              <a:srgbClr val="19468C"/>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B7A1E524-0156-4B62-8F04-3623F3D74CFA}"/>
              </a:ext>
            </a:extLst>
          </p:cNvPr>
          <p:cNvCxnSpPr/>
          <p:nvPr/>
        </p:nvCxnSpPr>
        <p:spPr>
          <a:xfrm>
            <a:off x="290557" y="1486968"/>
            <a:ext cx="0" cy="5051944"/>
          </a:xfrm>
          <a:prstGeom prst="line">
            <a:avLst/>
          </a:prstGeom>
          <a:ln>
            <a:solidFill>
              <a:srgbClr val="19468C"/>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F7EAFC27-1FCB-4F54-8A03-3BDB49399BC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 y="23815"/>
            <a:ext cx="2098689" cy="1243413"/>
          </a:xfrm>
          <a:prstGeom prst="rect">
            <a:avLst/>
          </a:prstGeom>
        </p:spPr>
      </p:pic>
      <p:cxnSp>
        <p:nvCxnSpPr>
          <p:cNvPr id="14" name="Straight Connector 13">
            <a:extLst>
              <a:ext uri="{FF2B5EF4-FFF2-40B4-BE49-F238E27FC236}">
                <a16:creationId xmlns:a16="http://schemas.microsoft.com/office/drawing/2014/main" id="{A35CEAFE-924E-402D-8FAC-F856C21E38EA}"/>
              </a:ext>
            </a:extLst>
          </p:cNvPr>
          <p:cNvCxnSpPr/>
          <p:nvPr userDrawn="1"/>
        </p:nvCxnSpPr>
        <p:spPr>
          <a:xfrm>
            <a:off x="2209800" y="256375"/>
            <a:ext cx="9574851" cy="0"/>
          </a:xfrm>
          <a:prstGeom prst="line">
            <a:avLst/>
          </a:prstGeom>
          <a:ln>
            <a:solidFill>
              <a:srgbClr val="19468C"/>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35314224-2E75-4D48-86DD-1C488E6AFE45}"/>
              </a:ext>
            </a:extLst>
          </p:cNvPr>
          <p:cNvCxnSpPr/>
          <p:nvPr userDrawn="1"/>
        </p:nvCxnSpPr>
        <p:spPr>
          <a:xfrm>
            <a:off x="290557" y="1486968"/>
            <a:ext cx="0" cy="5051944"/>
          </a:xfrm>
          <a:prstGeom prst="line">
            <a:avLst/>
          </a:prstGeom>
          <a:ln>
            <a:solidFill>
              <a:srgbClr val="19468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819853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AF4EED-3265-414C-878D-2783A3A2008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271071A-3BF5-493D-97E5-B598BACDD758}"/>
              </a:ext>
            </a:extLst>
          </p:cNvPr>
          <p:cNvSpPr>
            <a:spLocks noGrp="1"/>
          </p:cNvSpPr>
          <p:nvPr>
            <p:ph type="dt" sz="half" idx="10"/>
          </p:nvPr>
        </p:nvSpPr>
        <p:spPr/>
        <p:txBody>
          <a:bodyPr/>
          <a:lstStyle/>
          <a:p>
            <a:fld id="{5AA3B066-FBF7-4F76-AAA7-3E808A43BEF7}" type="datetimeFigureOut">
              <a:rPr lang="en-US" smtClean="0"/>
              <a:t>9/8/2022</a:t>
            </a:fld>
            <a:endParaRPr lang="en-US"/>
          </a:p>
        </p:txBody>
      </p:sp>
      <p:sp>
        <p:nvSpPr>
          <p:cNvPr id="4" name="Footer Placeholder 3">
            <a:extLst>
              <a:ext uri="{FF2B5EF4-FFF2-40B4-BE49-F238E27FC236}">
                <a16:creationId xmlns:a16="http://schemas.microsoft.com/office/drawing/2014/main" id="{521DD677-4F4F-475B-BA4F-E40E9426C0F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EA5FC26-8591-478B-8E9E-15F4E3719580}"/>
              </a:ext>
            </a:extLst>
          </p:cNvPr>
          <p:cNvSpPr>
            <a:spLocks noGrp="1"/>
          </p:cNvSpPr>
          <p:nvPr>
            <p:ph type="sldNum" sz="quarter" idx="12"/>
          </p:nvPr>
        </p:nvSpPr>
        <p:spPr/>
        <p:txBody>
          <a:bodyPr/>
          <a:lstStyle/>
          <a:p>
            <a:fld id="{C81A5730-CA8A-4D7F-9175-B98A7FF05409}" type="slidenum">
              <a:rPr lang="en-US" smtClean="0"/>
              <a:t>‹#›</a:t>
            </a:fld>
            <a:endParaRPr lang="en-US"/>
          </a:p>
        </p:txBody>
      </p:sp>
    </p:spTree>
    <p:extLst>
      <p:ext uri="{BB962C8B-B14F-4D97-AF65-F5344CB8AC3E}">
        <p14:creationId xmlns:p14="http://schemas.microsoft.com/office/powerpoint/2010/main" val="304584532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DE99F09-6704-45F6-B961-425061030670}"/>
              </a:ext>
            </a:extLst>
          </p:cNvPr>
          <p:cNvSpPr>
            <a:spLocks noGrp="1"/>
          </p:cNvSpPr>
          <p:nvPr>
            <p:ph type="dt" sz="half" idx="10"/>
          </p:nvPr>
        </p:nvSpPr>
        <p:spPr/>
        <p:txBody>
          <a:bodyPr/>
          <a:lstStyle/>
          <a:p>
            <a:fld id="{5AA3B066-FBF7-4F76-AAA7-3E808A43BEF7}" type="datetimeFigureOut">
              <a:rPr lang="en-US" smtClean="0"/>
              <a:t>9/8/2022</a:t>
            </a:fld>
            <a:endParaRPr lang="en-US"/>
          </a:p>
        </p:txBody>
      </p:sp>
      <p:sp>
        <p:nvSpPr>
          <p:cNvPr id="3" name="Footer Placeholder 2">
            <a:extLst>
              <a:ext uri="{FF2B5EF4-FFF2-40B4-BE49-F238E27FC236}">
                <a16:creationId xmlns:a16="http://schemas.microsoft.com/office/drawing/2014/main" id="{D25D7F10-7D8B-4D8C-A7A1-78B29B9C80F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E5E1168-E618-4E55-A6D1-38E83D2EA61B}"/>
              </a:ext>
            </a:extLst>
          </p:cNvPr>
          <p:cNvSpPr>
            <a:spLocks noGrp="1"/>
          </p:cNvSpPr>
          <p:nvPr>
            <p:ph type="sldNum" sz="quarter" idx="12"/>
          </p:nvPr>
        </p:nvSpPr>
        <p:spPr/>
        <p:txBody>
          <a:bodyPr/>
          <a:lstStyle/>
          <a:p>
            <a:fld id="{C81A5730-CA8A-4D7F-9175-B98A7FF05409}" type="slidenum">
              <a:rPr lang="en-US" smtClean="0"/>
              <a:t>‹#›</a:t>
            </a:fld>
            <a:endParaRPr lang="en-US"/>
          </a:p>
        </p:txBody>
      </p:sp>
    </p:spTree>
    <p:extLst>
      <p:ext uri="{BB962C8B-B14F-4D97-AF65-F5344CB8AC3E}">
        <p14:creationId xmlns:p14="http://schemas.microsoft.com/office/powerpoint/2010/main" val="33983389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print"/>
          <a:stretch>
            <a:fillRect/>
          </a:stretch>
        </p:blipFill>
        <p:spPr>
          <a:xfrm>
            <a:off x="10553029" y="132973"/>
            <a:ext cx="1375989" cy="909592"/>
          </a:xfrm>
          <a:prstGeom prst="rect">
            <a:avLst/>
          </a:prstGeom>
        </p:spPr>
      </p:pic>
      <p:sp>
        <p:nvSpPr>
          <p:cNvPr id="17" name="bg object 17"/>
          <p:cNvSpPr/>
          <p:nvPr/>
        </p:nvSpPr>
        <p:spPr>
          <a:xfrm>
            <a:off x="3485388" y="515111"/>
            <a:ext cx="7030720" cy="0"/>
          </a:xfrm>
          <a:custGeom>
            <a:avLst/>
            <a:gdLst/>
            <a:ahLst/>
            <a:cxnLst/>
            <a:rect l="l" t="t" r="r" b="b"/>
            <a:pathLst>
              <a:path w="7030720">
                <a:moveTo>
                  <a:pt x="0" y="0"/>
                </a:moveTo>
                <a:lnTo>
                  <a:pt x="7030465" y="0"/>
                </a:lnTo>
              </a:path>
            </a:pathLst>
          </a:custGeom>
          <a:ln w="6350">
            <a:solidFill>
              <a:srgbClr val="18468B"/>
            </a:solidFill>
          </a:ln>
        </p:spPr>
        <p:txBody>
          <a:bodyPr wrap="square" lIns="0" tIns="0" rIns="0" bIns="0" rtlCol="0"/>
          <a:lstStyle/>
          <a:p>
            <a:endParaRPr/>
          </a:p>
        </p:txBody>
      </p:sp>
      <p:sp>
        <p:nvSpPr>
          <p:cNvPr id="18" name="bg object 18"/>
          <p:cNvSpPr/>
          <p:nvPr/>
        </p:nvSpPr>
        <p:spPr>
          <a:xfrm>
            <a:off x="272795" y="1121663"/>
            <a:ext cx="0" cy="5416550"/>
          </a:xfrm>
          <a:custGeom>
            <a:avLst/>
            <a:gdLst/>
            <a:ahLst/>
            <a:cxnLst/>
            <a:rect l="l" t="t" r="r" b="b"/>
            <a:pathLst>
              <a:path h="5416550">
                <a:moveTo>
                  <a:pt x="0" y="0"/>
                </a:moveTo>
                <a:lnTo>
                  <a:pt x="0" y="5416550"/>
                </a:lnTo>
              </a:path>
            </a:pathLst>
          </a:custGeom>
          <a:ln w="6350">
            <a:solidFill>
              <a:srgbClr val="18468B"/>
            </a:solidFill>
          </a:ln>
        </p:spPr>
        <p:txBody>
          <a:bodyPr wrap="square" lIns="0" tIns="0" rIns="0" bIns="0" rtlCol="0"/>
          <a:lstStyle/>
          <a:p>
            <a:endParaRPr/>
          </a:p>
        </p:txBody>
      </p:sp>
      <p:pic>
        <p:nvPicPr>
          <p:cNvPr id="19" name="bg object 19"/>
          <p:cNvPicPr/>
          <p:nvPr/>
        </p:nvPicPr>
        <p:blipFill>
          <a:blip r:embed="rId3" cstate="print"/>
          <a:stretch>
            <a:fillRect/>
          </a:stretch>
        </p:blipFill>
        <p:spPr>
          <a:xfrm>
            <a:off x="134112" y="94488"/>
            <a:ext cx="3215640" cy="842771"/>
          </a:xfrm>
          <a:prstGeom prst="rect">
            <a:avLst/>
          </a:prstGeom>
        </p:spPr>
      </p:pic>
      <p:sp>
        <p:nvSpPr>
          <p:cNvPr id="2" name="Holder 2"/>
          <p:cNvSpPr>
            <a:spLocks noGrp="1"/>
          </p:cNvSpPr>
          <p:nvPr>
            <p:ph type="title"/>
          </p:nvPr>
        </p:nvSpPr>
        <p:spPr/>
        <p:txBody>
          <a:bodyPr lIns="0" tIns="0" rIns="0" bIns="0"/>
          <a:lstStyle>
            <a:lvl1pPr>
              <a:defRPr sz="4400" b="1" i="0" u="sng">
                <a:solidFill>
                  <a:schemeClr val="tx1"/>
                </a:solidFill>
                <a:latin typeface="Segoe UI"/>
                <a:cs typeface="Segoe UI"/>
              </a:defRPr>
            </a:lvl1pPr>
          </a:lstStyle>
          <a:p>
            <a:endParaRPr/>
          </a:p>
        </p:txBody>
      </p:sp>
      <p:sp>
        <p:nvSpPr>
          <p:cNvPr id="3" name="Holder 3"/>
          <p:cNvSpPr>
            <a:spLocks noGrp="1"/>
          </p:cNvSpPr>
          <p:nvPr>
            <p:ph type="body" idx="1"/>
          </p:nvPr>
        </p:nvSpPr>
        <p:spPr/>
        <p:txBody>
          <a:bodyPr lIns="0" tIns="0" rIns="0" bIns="0"/>
          <a:lstStyle>
            <a:lvl1pPr>
              <a:defRPr sz="2400" b="0" i="0" u="sng">
                <a:solidFill>
                  <a:srgbClr val="0462C1"/>
                </a:solidFill>
                <a:latin typeface="Century Gothic"/>
                <a:cs typeface="Century Gothic"/>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9/8/2022</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04808A-DEDA-4296-BC7E-4C5E3F79C28B}"/>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87C4332A-C02C-43E7-9ED7-8A9ED0DCDF47}"/>
              </a:ext>
            </a:extLst>
          </p:cNvPr>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25C2FC7-F2A6-4395-84A3-DD8C44C9E921}"/>
              </a:ext>
            </a:extLst>
          </p:cNvPr>
          <p:cNvSpPr>
            <a:spLocks noGrp="1"/>
          </p:cNvSpPr>
          <p:nvPr>
            <p:ph type="body" sz="half" idx="2"/>
          </p:nvPr>
        </p:nvSpPr>
        <p:spPr>
          <a:xfrm>
            <a:off x="839788" y="2057401"/>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E3866FDF-79BD-47E7-BFCE-ACCECFA50E72}"/>
              </a:ext>
            </a:extLst>
          </p:cNvPr>
          <p:cNvSpPr>
            <a:spLocks noGrp="1"/>
          </p:cNvSpPr>
          <p:nvPr>
            <p:ph type="dt" sz="half" idx="10"/>
          </p:nvPr>
        </p:nvSpPr>
        <p:spPr/>
        <p:txBody>
          <a:bodyPr/>
          <a:lstStyle/>
          <a:p>
            <a:fld id="{5AA3B066-FBF7-4F76-AAA7-3E808A43BEF7}" type="datetimeFigureOut">
              <a:rPr lang="en-US" smtClean="0"/>
              <a:t>9/8/2022</a:t>
            </a:fld>
            <a:endParaRPr lang="en-US"/>
          </a:p>
        </p:txBody>
      </p:sp>
      <p:sp>
        <p:nvSpPr>
          <p:cNvPr id="6" name="Footer Placeholder 5">
            <a:extLst>
              <a:ext uri="{FF2B5EF4-FFF2-40B4-BE49-F238E27FC236}">
                <a16:creationId xmlns:a16="http://schemas.microsoft.com/office/drawing/2014/main" id="{69D8C780-4147-443E-AE8C-40FBA42CDB0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CEEEA33-4710-4A16-9C4C-E3B4FE563515}"/>
              </a:ext>
            </a:extLst>
          </p:cNvPr>
          <p:cNvSpPr>
            <a:spLocks noGrp="1"/>
          </p:cNvSpPr>
          <p:nvPr>
            <p:ph type="sldNum" sz="quarter" idx="12"/>
          </p:nvPr>
        </p:nvSpPr>
        <p:spPr/>
        <p:txBody>
          <a:bodyPr/>
          <a:lstStyle/>
          <a:p>
            <a:fld id="{C81A5730-CA8A-4D7F-9175-B98A7FF05409}" type="slidenum">
              <a:rPr lang="en-US" smtClean="0"/>
              <a:t>‹#›</a:t>
            </a:fld>
            <a:endParaRPr lang="en-US"/>
          </a:p>
        </p:txBody>
      </p:sp>
    </p:spTree>
    <p:extLst>
      <p:ext uri="{BB962C8B-B14F-4D97-AF65-F5344CB8AC3E}">
        <p14:creationId xmlns:p14="http://schemas.microsoft.com/office/powerpoint/2010/main" val="396899371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7A8A4F-E0C1-4FC2-B2B8-3ADC4A77B407}"/>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70404FF7-7648-40CA-8B42-4670C4DC77B3}"/>
              </a:ext>
            </a:extLst>
          </p:cNvPr>
          <p:cNvSpPr>
            <a:spLocks noGrp="1"/>
          </p:cNvSpPr>
          <p:nvPr>
            <p:ph type="pic" idx="1"/>
          </p:nvPr>
        </p:nvSpPr>
        <p:spPr>
          <a:xfrm>
            <a:off x="5183188" y="987427"/>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a:extLst>
              <a:ext uri="{FF2B5EF4-FFF2-40B4-BE49-F238E27FC236}">
                <a16:creationId xmlns:a16="http://schemas.microsoft.com/office/drawing/2014/main" id="{2C051AEB-8D63-487F-A78D-E4E1C7D2C125}"/>
              </a:ext>
            </a:extLst>
          </p:cNvPr>
          <p:cNvSpPr>
            <a:spLocks noGrp="1"/>
          </p:cNvSpPr>
          <p:nvPr>
            <p:ph type="body" sz="half" idx="2"/>
          </p:nvPr>
        </p:nvSpPr>
        <p:spPr>
          <a:xfrm>
            <a:off x="839788" y="2057401"/>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0A5C12E3-2FE7-409C-9545-772D5966C38C}"/>
              </a:ext>
            </a:extLst>
          </p:cNvPr>
          <p:cNvSpPr>
            <a:spLocks noGrp="1"/>
          </p:cNvSpPr>
          <p:nvPr>
            <p:ph type="dt" sz="half" idx="10"/>
          </p:nvPr>
        </p:nvSpPr>
        <p:spPr/>
        <p:txBody>
          <a:bodyPr/>
          <a:lstStyle/>
          <a:p>
            <a:fld id="{5AA3B066-FBF7-4F76-AAA7-3E808A43BEF7}" type="datetimeFigureOut">
              <a:rPr lang="en-US" smtClean="0"/>
              <a:t>9/8/2022</a:t>
            </a:fld>
            <a:endParaRPr lang="en-US"/>
          </a:p>
        </p:txBody>
      </p:sp>
      <p:sp>
        <p:nvSpPr>
          <p:cNvPr id="6" name="Footer Placeholder 5">
            <a:extLst>
              <a:ext uri="{FF2B5EF4-FFF2-40B4-BE49-F238E27FC236}">
                <a16:creationId xmlns:a16="http://schemas.microsoft.com/office/drawing/2014/main" id="{681F4D39-F9A2-4281-AADC-75BA53972B0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F484B86-3796-4070-B427-E90E1113E928}"/>
              </a:ext>
            </a:extLst>
          </p:cNvPr>
          <p:cNvSpPr>
            <a:spLocks noGrp="1"/>
          </p:cNvSpPr>
          <p:nvPr>
            <p:ph type="sldNum" sz="quarter" idx="12"/>
          </p:nvPr>
        </p:nvSpPr>
        <p:spPr/>
        <p:txBody>
          <a:bodyPr/>
          <a:lstStyle/>
          <a:p>
            <a:fld id="{C81A5730-CA8A-4D7F-9175-B98A7FF05409}" type="slidenum">
              <a:rPr lang="en-US" smtClean="0"/>
              <a:t>‹#›</a:t>
            </a:fld>
            <a:endParaRPr lang="en-US"/>
          </a:p>
        </p:txBody>
      </p:sp>
    </p:spTree>
    <p:extLst>
      <p:ext uri="{BB962C8B-B14F-4D97-AF65-F5344CB8AC3E}">
        <p14:creationId xmlns:p14="http://schemas.microsoft.com/office/powerpoint/2010/main" val="118481977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972ED8-1819-4DC7-88A6-D5898691B4D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8BD15FC-408B-415D-9D30-D3699AFB6F9D}"/>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0346A6B-38FF-47E3-A117-2752451F258D}"/>
              </a:ext>
            </a:extLst>
          </p:cNvPr>
          <p:cNvSpPr>
            <a:spLocks noGrp="1"/>
          </p:cNvSpPr>
          <p:nvPr>
            <p:ph type="dt" sz="half" idx="10"/>
          </p:nvPr>
        </p:nvSpPr>
        <p:spPr/>
        <p:txBody>
          <a:bodyPr/>
          <a:lstStyle/>
          <a:p>
            <a:fld id="{5AA3B066-FBF7-4F76-AAA7-3E808A43BEF7}" type="datetimeFigureOut">
              <a:rPr lang="en-US" smtClean="0"/>
              <a:t>9/8/2022</a:t>
            </a:fld>
            <a:endParaRPr lang="en-US"/>
          </a:p>
        </p:txBody>
      </p:sp>
      <p:sp>
        <p:nvSpPr>
          <p:cNvPr id="5" name="Footer Placeholder 4">
            <a:extLst>
              <a:ext uri="{FF2B5EF4-FFF2-40B4-BE49-F238E27FC236}">
                <a16:creationId xmlns:a16="http://schemas.microsoft.com/office/drawing/2014/main" id="{475BF9EA-7C63-4E08-BB9D-A5A7F6069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87E81E2-8ABB-443A-8B98-FD55125DEF75}"/>
              </a:ext>
            </a:extLst>
          </p:cNvPr>
          <p:cNvSpPr>
            <a:spLocks noGrp="1"/>
          </p:cNvSpPr>
          <p:nvPr>
            <p:ph type="sldNum" sz="quarter" idx="12"/>
          </p:nvPr>
        </p:nvSpPr>
        <p:spPr/>
        <p:txBody>
          <a:bodyPr/>
          <a:lstStyle/>
          <a:p>
            <a:fld id="{C81A5730-CA8A-4D7F-9175-B98A7FF05409}" type="slidenum">
              <a:rPr lang="en-US" smtClean="0"/>
              <a:t>‹#›</a:t>
            </a:fld>
            <a:endParaRPr lang="en-US"/>
          </a:p>
        </p:txBody>
      </p:sp>
    </p:spTree>
    <p:extLst>
      <p:ext uri="{BB962C8B-B14F-4D97-AF65-F5344CB8AC3E}">
        <p14:creationId xmlns:p14="http://schemas.microsoft.com/office/powerpoint/2010/main" val="184638435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50B72F4-9175-4EB1-A965-DF6EB2FF4FB8}"/>
              </a:ext>
            </a:extLst>
          </p:cNvPr>
          <p:cNvSpPr>
            <a:spLocks noGrp="1"/>
          </p:cNvSpPr>
          <p:nvPr>
            <p:ph type="title" orient="vert"/>
          </p:nvPr>
        </p:nvSpPr>
        <p:spPr>
          <a:xfrm>
            <a:off x="8724902" y="365127"/>
            <a:ext cx="2628900" cy="581183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03A97DD-C57F-42AA-A537-A149631B70F7}"/>
              </a:ext>
            </a:extLst>
          </p:cNvPr>
          <p:cNvSpPr>
            <a:spLocks noGrp="1"/>
          </p:cNvSpPr>
          <p:nvPr>
            <p:ph type="body" orient="vert" idx="1"/>
          </p:nvPr>
        </p:nvSpPr>
        <p:spPr>
          <a:xfrm>
            <a:off x="838202" y="365127"/>
            <a:ext cx="7734300" cy="581183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26D3712-1124-49D3-9FC3-10B0E5A8EE6B}"/>
              </a:ext>
            </a:extLst>
          </p:cNvPr>
          <p:cNvSpPr>
            <a:spLocks noGrp="1"/>
          </p:cNvSpPr>
          <p:nvPr>
            <p:ph type="dt" sz="half" idx="10"/>
          </p:nvPr>
        </p:nvSpPr>
        <p:spPr/>
        <p:txBody>
          <a:bodyPr/>
          <a:lstStyle/>
          <a:p>
            <a:fld id="{5AA3B066-FBF7-4F76-AAA7-3E808A43BEF7}" type="datetimeFigureOut">
              <a:rPr lang="en-US" smtClean="0"/>
              <a:t>9/8/2022</a:t>
            </a:fld>
            <a:endParaRPr lang="en-US"/>
          </a:p>
        </p:txBody>
      </p:sp>
      <p:sp>
        <p:nvSpPr>
          <p:cNvPr id="5" name="Footer Placeholder 4">
            <a:extLst>
              <a:ext uri="{FF2B5EF4-FFF2-40B4-BE49-F238E27FC236}">
                <a16:creationId xmlns:a16="http://schemas.microsoft.com/office/drawing/2014/main" id="{15E8C7A9-96B1-4FEF-BBF9-696E220A538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FBB7203-48E4-429E-B55B-3E674CC8CA58}"/>
              </a:ext>
            </a:extLst>
          </p:cNvPr>
          <p:cNvSpPr>
            <a:spLocks noGrp="1"/>
          </p:cNvSpPr>
          <p:nvPr>
            <p:ph type="sldNum" sz="quarter" idx="12"/>
          </p:nvPr>
        </p:nvSpPr>
        <p:spPr/>
        <p:txBody>
          <a:bodyPr/>
          <a:lstStyle/>
          <a:p>
            <a:fld id="{C81A5730-CA8A-4D7F-9175-B98A7FF05409}" type="slidenum">
              <a:rPr lang="en-US" smtClean="0"/>
              <a:t>‹#›</a:t>
            </a:fld>
            <a:endParaRPr lang="en-US"/>
          </a:p>
        </p:txBody>
      </p:sp>
    </p:spTree>
    <p:extLst>
      <p:ext uri="{BB962C8B-B14F-4D97-AF65-F5344CB8AC3E}">
        <p14:creationId xmlns:p14="http://schemas.microsoft.com/office/powerpoint/2010/main" val="422804772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BFBD6B-C633-4621-840E-26CC5FE794E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767E379-F282-4682-8875-E4A03C0F555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71AA4CA-460A-421F-B204-42AF8CB47A49}"/>
              </a:ext>
            </a:extLst>
          </p:cNvPr>
          <p:cNvSpPr>
            <a:spLocks noGrp="1"/>
          </p:cNvSpPr>
          <p:nvPr>
            <p:ph type="dt" sz="half" idx="10"/>
          </p:nvPr>
        </p:nvSpPr>
        <p:spPr/>
        <p:txBody>
          <a:bodyPr/>
          <a:lstStyle/>
          <a:p>
            <a:fld id="{5AA3B066-FBF7-4F76-AAA7-3E808A43BEF7}" type="datetimeFigureOut">
              <a:rPr lang="en-US" smtClean="0"/>
              <a:t>9/8/2022</a:t>
            </a:fld>
            <a:endParaRPr lang="en-US"/>
          </a:p>
        </p:txBody>
      </p:sp>
      <p:sp>
        <p:nvSpPr>
          <p:cNvPr id="5" name="Footer Placeholder 4">
            <a:extLst>
              <a:ext uri="{FF2B5EF4-FFF2-40B4-BE49-F238E27FC236}">
                <a16:creationId xmlns:a16="http://schemas.microsoft.com/office/drawing/2014/main" id="{501C2716-B557-4987-8135-0A760C5C210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F002260-0BCA-486D-AF6C-8366D4235A47}"/>
              </a:ext>
            </a:extLst>
          </p:cNvPr>
          <p:cNvSpPr>
            <a:spLocks noGrp="1"/>
          </p:cNvSpPr>
          <p:nvPr>
            <p:ph type="sldNum" sz="quarter" idx="12"/>
          </p:nvPr>
        </p:nvSpPr>
        <p:spPr/>
        <p:txBody>
          <a:bodyPr/>
          <a:lstStyle/>
          <a:p>
            <a:fld id="{C81A5730-CA8A-4D7F-9175-B98A7FF05409}" type="slidenum">
              <a:rPr lang="en-US" smtClean="0"/>
              <a:t>‹#›</a:t>
            </a:fld>
            <a:endParaRPr lang="en-US"/>
          </a:p>
        </p:txBody>
      </p:sp>
      <p:pic>
        <p:nvPicPr>
          <p:cNvPr id="8" name="Picture 7">
            <a:extLst>
              <a:ext uri="{FF2B5EF4-FFF2-40B4-BE49-F238E27FC236}">
                <a16:creationId xmlns:a16="http://schemas.microsoft.com/office/drawing/2014/main" id="{7F2784A4-A270-46AA-9E33-855313A79C9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423996" y="91585"/>
            <a:ext cx="1633466" cy="967782"/>
          </a:xfrm>
          <a:prstGeom prst="rect">
            <a:avLst/>
          </a:prstGeom>
        </p:spPr>
      </p:pic>
      <p:cxnSp>
        <p:nvCxnSpPr>
          <p:cNvPr id="10" name="Straight Connector 9">
            <a:extLst>
              <a:ext uri="{FF2B5EF4-FFF2-40B4-BE49-F238E27FC236}">
                <a16:creationId xmlns:a16="http://schemas.microsoft.com/office/drawing/2014/main" id="{AAADBB27-CA36-49AC-9C8C-D7C609974B3C}"/>
              </a:ext>
            </a:extLst>
          </p:cNvPr>
          <p:cNvCxnSpPr>
            <a:cxnSpLocks/>
          </p:cNvCxnSpPr>
          <p:nvPr userDrawn="1"/>
        </p:nvCxnSpPr>
        <p:spPr>
          <a:xfrm>
            <a:off x="3485072" y="515777"/>
            <a:ext cx="7030528" cy="0"/>
          </a:xfrm>
          <a:prstGeom prst="line">
            <a:avLst/>
          </a:prstGeom>
          <a:ln>
            <a:solidFill>
              <a:srgbClr val="19468C"/>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D90B088-36BD-4F1F-8562-B7D5A7006485}"/>
              </a:ext>
            </a:extLst>
          </p:cNvPr>
          <p:cNvCxnSpPr>
            <a:cxnSpLocks/>
          </p:cNvCxnSpPr>
          <p:nvPr userDrawn="1"/>
        </p:nvCxnSpPr>
        <p:spPr>
          <a:xfrm>
            <a:off x="273304" y="1122363"/>
            <a:ext cx="0" cy="5416549"/>
          </a:xfrm>
          <a:prstGeom prst="line">
            <a:avLst/>
          </a:prstGeom>
          <a:ln>
            <a:solidFill>
              <a:srgbClr val="19468C"/>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A8C70B6E-24C4-46B1-85CC-216996AB80B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34538" y="93862"/>
            <a:ext cx="3215183" cy="843831"/>
          </a:xfrm>
          <a:prstGeom prst="rect">
            <a:avLst/>
          </a:prstGeom>
        </p:spPr>
      </p:pic>
    </p:spTree>
    <p:extLst>
      <p:ext uri="{BB962C8B-B14F-4D97-AF65-F5344CB8AC3E}">
        <p14:creationId xmlns:p14="http://schemas.microsoft.com/office/powerpoint/2010/main" val="194501739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D805EB-AFB6-48BB-8314-A1742B323EDB}"/>
              </a:ext>
            </a:extLst>
          </p:cNvPr>
          <p:cNvSpPr>
            <a:spLocks noGrp="1"/>
          </p:cNvSpPr>
          <p:nvPr>
            <p:ph type="title"/>
          </p:nvPr>
        </p:nvSpPr>
        <p:spPr>
          <a:xfrm>
            <a:off x="838200" y="632541"/>
            <a:ext cx="10515600" cy="1325563"/>
          </a:xfrm>
        </p:spPr>
        <p:txBody>
          <a:bodyPr/>
          <a:lstStyle>
            <a:lvl1pPr algn="ctr">
              <a:defRPr/>
            </a:lvl1pPr>
          </a:lstStyle>
          <a:p>
            <a:r>
              <a:rPr lang="en-US"/>
              <a:t>Click to edit Master title style</a:t>
            </a:r>
          </a:p>
        </p:txBody>
      </p:sp>
      <p:sp>
        <p:nvSpPr>
          <p:cNvPr id="3" name="Content Placeholder 2">
            <a:extLst>
              <a:ext uri="{FF2B5EF4-FFF2-40B4-BE49-F238E27FC236}">
                <a16:creationId xmlns:a16="http://schemas.microsoft.com/office/drawing/2014/main" id="{6AA01A47-E918-43FE-9697-F5C98ACADD15}"/>
              </a:ext>
            </a:extLst>
          </p:cNvPr>
          <p:cNvSpPr>
            <a:spLocks noGrp="1"/>
          </p:cNvSpPr>
          <p:nvPr>
            <p:ph idx="1"/>
          </p:nvPr>
        </p:nvSpPr>
        <p:spPr>
          <a:xfrm>
            <a:off x="838200" y="2018581"/>
            <a:ext cx="10515600" cy="41583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53DF3E7-24EE-406D-8B5A-0ACB874094A9}"/>
              </a:ext>
            </a:extLst>
          </p:cNvPr>
          <p:cNvSpPr>
            <a:spLocks noGrp="1"/>
          </p:cNvSpPr>
          <p:nvPr>
            <p:ph type="dt" sz="half" idx="10"/>
          </p:nvPr>
        </p:nvSpPr>
        <p:spPr/>
        <p:txBody>
          <a:bodyPr/>
          <a:lstStyle/>
          <a:p>
            <a:fld id="{5AA3B066-FBF7-4F76-AAA7-3E808A43BEF7}" type="datetimeFigureOut">
              <a:rPr lang="en-US" smtClean="0"/>
              <a:t>9/8/2022</a:t>
            </a:fld>
            <a:endParaRPr lang="en-US"/>
          </a:p>
        </p:txBody>
      </p:sp>
      <p:sp>
        <p:nvSpPr>
          <p:cNvPr id="5" name="Footer Placeholder 4">
            <a:extLst>
              <a:ext uri="{FF2B5EF4-FFF2-40B4-BE49-F238E27FC236}">
                <a16:creationId xmlns:a16="http://schemas.microsoft.com/office/drawing/2014/main" id="{4D4F88ED-9A72-45A4-A8AD-BE19A63A29B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95E4AB7-4630-4D50-8D2B-54CCC97B18B0}"/>
              </a:ext>
            </a:extLst>
          </p:cNvPr>
          <p:cNvSpPr>
            <a:spLocks noGrp="1"/>
          </p:cNvSpPr>
          <p:nvPr>
            <p:ph type="sldNum" sz="quarter" idx="12"/>
          </p:nvPr>
        </p:nvSpPr>
        <p:spPr/>
        <p:txBody>
          <a:bodyPr/>
          <a:lstStyle/>
          <a:p>
            <a:fld id="{C81A5730-CA8A-4D7F-9175-B98A7FF05409}" type="slidenum">
              <a:rPr lang="en-US" smtClean="0"/>
              <a:t>‹#›</a:t>
            </a:fld>
            <a:endParaRPr lang="en-US"/>
          </a:p>
        </p:txBody>
      </p:sp>
    </p:spTree>
    <p:extLst>
      <p:ext uri="{BB962C8B-B14F-4D97-AF65-F5344CB8AC3E}">
        <p14:creationId xmlns:p14="http://schemas.microsoft.com/office/powerpoint/2010/main" val="290322510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F40EE9-E5EA-488B-9F40-34F699FEA31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2FB337D-978D-4415-8EB5-F9D6ECD1EBF9}"/>
              </a:ext>
            </a:extLst>
          </p:cNvPr>
          <p:cNvSpPr>
            <a:spLocks noGrp="1"/>
          </p:cNvSpPr>
          <p:nvPr>
            <p:ph type="body" idx="1"/>
          </p:nvPr>
        </p:nvSpPr>
        <p:spPr>
          <a:xfrm>
            <a:off x="831850" y="4589463"/>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A266545-94E2-4263-97A0-C1AF608808FE}"/>
              </a:ext>
            </a:extLst>
          </p:cNvPr>
          <p:cNvSpPr>
            <a:spLocks noGrp="1"/>
          </p:cNvSpPr>
          <p:nvPr>
            <p:ph type="dt" sz="half" idx="10"/>
          </p:nvPr>
        </p:nvSpPr>
        <p:spPr/>
        <p:txBody>
          <a:bodyPr/>
          <a:lstStyle/>
          <a:p>
            <a:fld id="{5AA3B066-FBF7-4F76-AAA7-3E808A43BEF7}" type="datetimeFigureOut">
              <a:rPr lang="en-US" smtClean="0"/>
              <a:t>9/8/2022</a:t>
            </a:fld>
            <a:endParaRPr lang="en-US"/>
          </a:p>
        </p:txBody>
      </p:sp>
      <p:sp>
        <p:nvSpPr>
          <p:cNvPr id="5" name="Footer Placeholder 4">
            <a:extLst>
              <a:ext uri="{FF2B5EF4-FFF2-40B4-BE49-F238E27FC236}">
                <a16:creationId xmlns:a16="http://schemas.microsoft.com/office/drawing/2014/main" id="{F24AF242-8DB9-4938-B614-F42C7FDDC34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E41C0A6-D4FF-43E9-8A6F-4036DC3588E4}"/>
              </a:ext>
            </a:extLst>
          </p:cNvPr>
          <p:cNvSpPr>
            <a:spLocks noGrp="1"/>
          </p:cNvSpPr>
          <p:nvPr>
            <p:ph type="sldNum" sz="quarter" idx="12"/>
          </p:nvPr>
        </p:nvSpPr>
        <p:spPr/>
        <p:txBody>
          <a:bodyPr/>
          <a:lstStyle/>
          <a:p>
            <a:fld id="{C81A5730-CA8A-4D7F-9175-B98A7FF05409}" type="slidenum">
              <a:rPr lang="en-US" smtClean="0"/>
              <a:t>‹#›</a:t>
            </a:fld>
            <a:endParaRPr lang="en-US"/>
          </a:p>
        </p:txBody>
      </p:sp>
    </p:spTree>
    <p:extLst>
      <p:ext uri="{BB962C8B-B14F-4D97-AF65-F5344CB8AC3E}">
        <p14:creationId xmlns:p14="http://schemas.microsoft.com/office/powerpoint/2010/main" val="18417122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BBFABD-4ABB-484E-B790-BBFB0FC3569E}"/>
              </a:ext>
            </a:extLst>
          </p:cNvPr>
          <p:cNvSpPr>
            <a:spLocks noGrp="1"/>
          </p:cNvSpPr>
          <p:nvPr>
            <p:ph type="title"/>
          </p:nvPr>
        </p:nvSpPr>
        <p:spPr>
          <a:xfrm>
            <a:off x="838200" y="563529"/>
            <a:ext cx="10515600" cy="1325563"/>
          </a:xfrm>
        </p:spPr>
        <p:txBody>
          <a:bodyPr/>
          <a:lstStyle>
            <a:lvl1pPr algn="ctr">
              <a:defRPr/>
            </a:lvl1pPr>
          </a:lstStyle>
          <a:p>
            <a:r>
              <a:rPr lang="en-US"/>
              <a:t>Click to edit Master title style</a:t>
            </a:r>
          </a:p>
        </p:txBody>
      </p:sp>
      <p:sp>
        <p:nvSpPr>
          <p:cNvPr id="3" name="Content Placeholder 2">
            <a:extLst>
              <a:ext uri="{FF2B5EF4-FFF2-40B4-BE49-F238E27FC236}">
                <a16:creationId xmlns:a16="http://schemas.microsoft.com/office/drawing/2014/main" id="{E89EBE31-2A51-47D4-A48A-D706EA3847C2}"/>
              </a:ext>
            </a:extLst>
          </p:cNvPr>
          <p:cNvSpPr>
            <a:spLocks noGrp="1"/>
          </p:cNvSpPr>
          <p:nvPr>
            <p:ph sz="half" idx="1"/>
          </p:nvPr>
        </p:nvSpPr>
        <p:spPr>
          <a:xfrm>
            <a:off x="838200" y="1966823"/>
            <a:ext cx="5181600" cy="42101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AA5395A-EF5D-475A-B6CE-44AA92637BFD}"/>
              </a:ext>
            </a:extLst>
          </p:cNvPr>
          <p:cNvSpPr>
            <a:spLocks noGrp="1"/>
          </p:cNvSpPr>
          <p:nvPr>
            <p:ph sz="half" idx="2"/>
          </p:nvPr>
        </p:nvSpPr>
        <p:spPr>
          <a:xfrm>
            <a:off x="6172200" y="1966823"/>
            <a:ext cx="5181600" cy="42101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5289831-5467-4064-BC6C-E8FF061B506B}"/>
              </a:ext>
            </a:extLst>
          </p:cNvPr>
          <p:cNvSpPr>
            <a:spLocks noGrp="1"/>
          </p:cNvSpPr>
          <p:nvPr>
            <p:ph type="dt" sz="half" idx="10"/>
          </p:nvPr>
        </p:nvSpPr>
        <p:spPr/>
        <p:txBody>
          <a:bodyPr/>
          <a:lstStyle/>
          <a:p>
            <a:fld id="{5AA3B066-FBF7-4F76-AAA7-3E808A43BEF7}" type="datetimeFigureOut">
              <a:rPr lang="en-US" smtClean="0"/>
              <a:t>9/8/2022</a:t>
            </a:fld>
            <a:endParaRPr lang="en-US"/>
          </a:p>
        </p:txBody>
      </p:sp>
      <p:sp>
        <p:nvSpPr>
          <p:cNvPr id="6" name="Footer Placeholder 5">
            <a:extLst>
              <a:ext uri="{FF2B5EF4-FFF2-40B4-BE49-F238E27FC236}">
                <a16:creationId xmlns:a16="http://schemas.microsoft.com/office/drawing/2014/main" id="{D9F52267-D8A1-4B02-BF41-C71C3660FB8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6AB6568-E5E6-437A-AAAF-86BDCCD1DC50}"/>
              </a:ext>
            </a:extLst>
          </p:cNvPr>
          <p:cNvSpPr>
            <a:spLocks noGrp="1"/>
          </p:cNvSpPr>
          <p:nvPr>
            <p:ph type="sldNum" sz="quarter" idx="12"/>
          </p:nvPr>
        </p:nvSpPr>
        <p:spPr/>
        <p:txBody>
          <a:bodyPr/>
          <a:lstStyle/>
          <a:p>
            <a:fld id="{C81A5730-CA8A-4D7F-9175-B98A7FF05409}" type="slidenum">
              <a:rPr lang="en-US" smtClean="0"/>
              <a:t>‹#›</a:t>
            </a:fld>
            <a:endParaRPr lang="en-US"/>
          </a:p>
        </p:txBody>
      </p:sp>
    </p:spTree>
    <p:extLst>
      <p:ext uri="{BB962C8B-B14F-4D97-AF65-F5344CB8AC3E}">
        <p14:creationId xmlns:p14="http://schemas.microsoft.com/office/powerpoint/2010/main" val="317289186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8E6493-00CD-4B54-9027-DFBD34A5DCE4}"/>
              </a:ext>
            </a:extLst>
          </p:cNvPr>
          <p:cNvSpPr>
            <a:spLocks noGrp="1"/>
          </p:cNvSpPr>
          <p:nvPr>
            <p:ph type="title"/>
          </p:nvPr>
        </p:nvSpPr>
        <p:spPr>
          <a:xfrm>
            <a:off x="839788" y="577974"/>
            <a:ext cx="10515600" cy="1112714"/>
          </a:xfrm>
        </p:spPr>
        <p:txBody>
          <a:bodyPr/>
          <a:lstStyle>
            <a:lvl1pPr algn="ctr">
              <a:defRPr/>
            </a:lvl1pPr>
          </a:lstStyle>
          <a:p>
            <a:r>
              <a:rPr lang="en-US"/>
              <a:t>Click to edit Master title style</a:t>
            </a:r>
          </a:p>
        </p:txBody>
      </p:sp>
      <p:sp>
        <p:nvSpPr>
          <p:cNvPr id="3" name="Text Placeholder 2">
            <a:extLst>
              <a:ext uri="{FF2B5EF4-FFF2-40B4-BE49-F238E27FC236}">
                <a16:creationId xmlns:a16="http://schemas.microsoft.com/office/drawing/2014/main" id="{951C83DC-1608-4AB8-B392-0B6DE1FB608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AD33109-9658-47F7-8048-C00D3B9F03E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AE2D067-AAEC-40CA-A7C7-A774D57BAA2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953B938-976D-4562-A4D9-B0B9B2102F1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DE972FE-83AC-4778-BF39-9E21F9FB73A0}"/>
              </a:ext>
            </a:extLst>
          </p:cNvPr>
          <p:cNvSpPr>
            <a:spLocks noGrp="1"/>
          </p:cNvSpPr>
          <p:nvPr>
            <p:ph type="dt" sz="half" idx="10"/>
          </p:nvPr>
        </p:nvSpPr>
        <p:spPr/>
        <p:txBody>
          <a:bodyPr/>
          <a:lstStyle/>
          <a:p>
            <a:fld id="{5AA3B066-FBF7-4F76-AAA7-3E808A43BEF7}" type="datetimeFigureOut">
              <a:rPr lang="en-US" smtClean="0"/>
              <a:t>9/8/2022</a:t>
            </a:fld>
            <a:endParaRPr lang="en-US"/>
          </a:p>
        </p:txBody>
      </p:sp>
      <p:sp>
        <p:nvSpPr>
          <p:cNvPr id="8" name="Footer Placeholder 7">
            <a:extLst>
              <a:ext uri="{FF2B5EF4-FFF2-40B4-BE49-F238E27FC236}">
                <a16:creationId xmlns:a16="http://schemas.microsoft.com/office/drawing/2014/main" id="{DC992AF1-0BC0-4A41-A5D4-60692E457FF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337F3F5-10B9-4BB4-BDE7-4FC290123F28}"/>
              </a:ext>
            </a:extLst>
          </p:cNvPr>
          <p:cNvSpPr>
            <a:spLocks noGrp="1"/>
          </p:cNvSpPr>
          <p:nvPr>
            <p:ph type="sldNum" sz="quarter" idx="12"/>
          </p:nvPr>
        </p:nvSpPr>
        <p:spPr/>
        <p:txBody>
          <a:bodyPr/>
          <a:lstStyle/>
          <a:p>
            <a:fld id="{C81A5730-CA8A-4D7F-9175-B98A7FF05409}" type="slidenum">
              <a:rPr lang="en-US" smtClean="0"/>
              <a:t>‹#›</a:t>
            </a:fld>
            <a:endParaRPr lang="en-US"/>
          </a:p>
        </p:txBody>
      </p:sp>
      <p:cxnSp>
        <p:nvCxnSpPr>
          <p:cNvPr id="11" name="Straight Connector 10">
            <a:extLst>
              <a:ext uri="{FF2B5EF4-FFF2-40B4-BE49-F238E27FC236}">
                <a16:creationId xmlns:a16="http://schemas.microsoft.com/office/drawing/2014/main" id="{50175351-C36D-40DA-8D3B-D8D1DC05DE3F}"/>
              </a:ext>
            </a:extLst>
          </p:cNvPr>
          <p:cNvCxnSpPr/>
          <p:nvPr userDrawn="1"/>
        </p:nvCxnSpPr>
        <p:spPr>
          <a:xfrm>
            <a:off x="2209800" y="256374"/>
            <a:ext cx="9574850" cy="0"/>
          </a:xfrm>
          <a:prstGeom prst="line">
            <a:avLst/>
          </a:prstGeom>
          <a:ln>
            <a:solidFill>
              <a:srgbClr val="19468C"/>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B7A1E524-0156-4B62-8F04-3623F3D74CFA}"/>
              </a:ext>
            </a:extLst>
          </p:cNvPr>
          <p:cNvCxnSpPr/>
          <p:nvPr userDrawn="1"/>
        </p:nvCxnSpPr>
        <p:spPr>
          <a:xfrm>
            <a:off x="290557" y="1486968"/>
            <a:ext cx="0" cy="5051944"/>
          </a:xfrm>
          <a:prstGeom prst="line">
            <a:avLst/>
          </a:prstGeom>
          <a:ln>
            <a:solidFill>
              <a:srgbClr val="19468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7684532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AF4EED-3265-414C-878D-2783A3A20080}"/>
              </a:ext>
            </a:extLst>
          </p:cNvPr>
          <p:cNvSpPr>
            <a:spLocks noGrp="1"/>
          </p:cNvSpPr>
          <p:nvPr>
            <p:ph type="title"/>
          </p:nvPr>
        </p:nvSpPr>
        <p:spPr>
          <a:xfrm>
            <a:off x="838200" y="598036"/>
            <a:ext cx="10515600" cy="1325563"/>
          </a:xfrm>
        </p:spPr>
        <p:txBody>
          <a:bodyPr/>
          <a:lstStyle>
            <a:lvl1pPr algn="ctr">
              <a:defRPr/>
            </a:lvl1pPr>
          </a:lstStyle>
          <a:p>
            <a:r>
              <a:rPr lang="en-US"/>
              <a:t>Click to edit Master title style</a:t>
            </a:r>
          </a:p>
        </p:txBody>
      </p:sp>
      <p:sp>
        <p:nvSpPr>
          <p:cNvPr id="3" name="Date Placeholder 2">
            <a:extLst>
              <a:ext uri="{FF2B5EF4-FFF2-40B4-BE49-F238E27FC236}">
                <a16:creationId xmlns:a16="http://schemas.microsoft.com/office/drawing/2014/main" id="{7271071A-3BF5-493D-97E5-B598BACDD758}"/>
              </a:ext>
            </a:extLst>
          </p:cNvPr>
          <p:cNvSpPr>
            <a:spLocks noGrp="1"/>
          </p:cNvSpPr>
          <p:nvPr>
            <p:ph type="dt" sz="half" idx="10"/>
          </p:nvPr>
        </p:nvSpPr>
        <p:spPr/>
        <p:txBody>
          <a:bodyPr/>
          <a:lstStyle/>
          <a:p>
            <a:fld id="{5AA3B066-FBF7-4F76-AAA7-3E808A43BEF7}" type="datetimeFigureOut">
              <a:rPr lang="en-US" smtClean="0"/>
              <a:t>9/8/2022</a:t>
            </a:fld>
            <a:endParaRPr lang="en-US"/>
          </a:p>
        </p:txBody>
      </p:sp>
      <p:sp>
        <p:nvSpPr>
          <p:cNvPr id="4" name="Footer Placeholder 3">
            <a:extLst>
              <a:ext uri="{FF2B5EF4-FFF2-40B4-BE49-F238E27FC236}">
                <a16:creationId xmlns:a16="http://schemas.microsoft.com/office/drawing/2014/main" id="{521DD677-4F4F-475B-BA4F-E40E9426C0F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EA5FC26-8591-478B-8E9E-15F4E3719580}"/>
              </a:ext>
            </a:extLst>
          </p:cNvPr>
          <p:cNvSpPr>
            <a:spLocks noGrp="1"/>
          </p:cNvSpPr>
          <p:nvPr>
            <p:ph type="sldNum" sz="quarter" idx="12"/>
          </p:nvPr>
        </p:nvSpPr>
        <p:spPr/>
        <p:txBody>
          <a:bodyPr/>
          <a:lstStyle/>
          <a:p>
            <a:fld id="{C81A5730-CA8A-4D7F-9175-B98A7FF05409}" type="slidenum">
              <a:rPr lang="en-US" smtClean="0"/>
              <a:t>‹#›</a:t>
            </a:fld>
            <a:endParaRPr lang="en-US"/>
          </a:p>
        </p:txBody>
      </p:sp>
    </p:spTree>
    <p:extLst>
      <p:ext uri="{BB962C8B-B14F-4D97-AF65-F5344CB8AC3E}">
        <p14:creationId xmlns:p14="http://schemas.microsoft.com/office/powerpoint/2010/main" val="28246567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obj" preserve="1">
  <p:cSld name="Two Content">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print"/>
          <a:stretch>
            <a:fillRect/>
          </a:stretch>
        </p:blipFill>
        <p:spPr>
          <a:xfrm>
            <a:off x="10553029" y="132973"/>
            <a:ext cx="1375989" cy="909592"/>
          </a:xfrm>
          <a:prstGeom prst="rect">
            <a:avLst/>
          </a:prstGeom>
        </p:spPr>
      </p:pic>
      <p:sp>
        <p:nvSpPr>
          <p:cNvPr id="17" name="bg object 17"/>
          <p:cNvSpPr/>
          <p:nvPr/>
        </p:nvSpPr>
        <p:spPr>
          <a:xfrm>
            <a:off x="3485388" y="515111"/>
            <a:ext cx="7030720" cy="0"/>
          </a:xfrm>
          <a:custGeom>
            <a:avLst/>
            <a:gdLst/>
            <a:ahLst/>
            <a:cxnLst/>
            <a:rect l="l" t="t" r="r" b="b"/>
            <a:pathLst>
              <a:path w="7030720">
                <a:moveTo>
                  <a:pt x="0" y="0"/>
                </a:moveTo>
                <a:lnTo>
                  <a:pt x="7030465" y="0"/>
                </a:lnTo>
              </a:path>
            </a:pathLst>
          </a:custGeom>
          <a:ln w="6350">
            <a:solidFill>
              <a:srgbClr val="18468B"/>
            </a:solidFill>
          </a:ln>
        </p:spPr>
        <p:txBody>
          <a:bodyPr wrap="square" lIns="0" tIns="0" rIns="0" bIns="0" rtlCol="0"/>
          <a:lstStyle/>
          <a:p>
            <a:endParaRPr/>
          </a:p>
        </p:txBody>
      </p:sp>
      <p:sp>
        <p:nvSpPr>
          <p:cNvPr id="18" name="bg object 18"/>
          <p:cNvSpPr/>
          <p:nvPr/>
        </p:nvSpPr>
        <p:spPr>
          <a:xfrm>
            <a:off x="272795" y="1121663"/>
            <a:ext cx="0" cy="5416550"/>
          </a:xfrm>
          <a:custGeom>
            <a:avLst/>
            <a:gdLst/>
            <a:ahLst/>
            <a:cxnLst/>
            <a:rect l="l" t="t" r="r" b="b"/>
            <a:pathLst>
              <a:path h="5416550">
                <a:moveTo>
                  <a:pt x="0" y="0"/>
                </a:moveTo>
                <a:lnTo>
                  <a:pt x="0" y="5416550"/>
                </a:lnTo>
              </a:path>
            </a:pathLst>
          </a:custGeom>
          <a:ln w="6350">
            <a:solidFill>
              <a:srgbClr val="18468B"/>
            </a:solidFill>
          </a:ln>
        </p:spPr>
        <p:txBody>
          <a:bodyPr wrap="square" lIns="0" tIns="0" rIns="0" bIns="0" rtlCol="0"/>
          <a:lstStyle/>
          <a:p>
            <a:endParaRPr/>
          </a:p>
        </p:txBody>
      </p:sp>
      <p:pic>
        <p:nvPicPr>
          <p:cNvPr id="19" name="bg object 19"/>
          <p:cNvPicPr/>
          <p:nvPr/>
        </p:nvPicPr>
        <p:blipFill>
          <a:blip r:embed="rId3" cstate="print"/>
          <a:stretch>
            <a:fillRect/>
          </a:stretch>
        </p:blipFill>
        <p:spPr>
          <a:xfrm>
            <a:off x="134112" y="94488"/>
            <a:ext cx="3215640" cy="842771"/>
          </a:xfrm>
          <a:prstGeom prst="rect">
            <a:avLst/>
          </a:prstGeom>
        </p:spPr>
      </p:pic>
      <p:sp>
        <p:nvSpPr>
          <p:cNvPr id="2" name="Holder 2"/>
          <p:cNvSpPr>
            <a:spLocks noGrp="1"/>
          </p:cNvSpPr>
          <p:nvPr>
            <p:ph type="title"/>
          </p:nvPr>
        </p:nvSpPr>
        <p:spPr/>
        <p:txBody>
          <a:bodyPr lIns="0" tIns="0" rIns="0" bIns="0"/>
          <a:lstStyle>
            <a:lvl1pPr>
              <a:defRPr sz="4400" b="1" i="0" u="sng">
                <a:solidFill>
                  <a:schemeClr val="tx1"/>
                </a:solidFill>
                <a:latin typeface="Segoe UI"/>
                <a:cs typeface="Segoe UI"/>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9/8/2022</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DE99F09-6704-45F6-B961-425061030670}"/>
              </a:ext>
            </a:extLst>
          </p:cNvPr>
          <p:cNvSpPr>
            <a:spLocks noGrp="1"/>
          </p:cNvSpPr>
          <p:nvPr>
            <p:ph type="dt" sz="half" idx="10"/>
          </p:nvPr>
        </p:nvSpPr>
        <p:spPr/>
        <p:txBody>
          <a:bodyPr/>
          <a:lstStyle/>
          <a:p>
            <a:fld id="{5AA3B066-FBF7-4F76-AAA7-3E808A43BEF7}" type="datetimeFigureOut">
              <a:rPr lang="en-US" smtClean="0"/>
              <a:t>9/8/2022</a:t>
            </a:fld>
            <a:endParaRPr lang="en-US"/>
          </a:p>
        </p:txBody>
      </p:sp>
      <p:sp>
        <p:nvSpPr>
          <p:cNvPr id="3" name="Footer Placeholder 2">
            <a:extLst>
              <a:ext uri="{FF2B5EF4-FFF2-40B4-BE49-F238E27FC236}">
                <a16:creationId xmlns:a16="http://schemas.microsoft.com/office/drawing/2014/main" id="{D25D7F10-7D8B-4D8C-A7A1-78B29B9C80F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E5E1168-E618-4E55-A6D1-38E83D2EA61B}"/>
              </a:ext>
            </a:extLst>
          </p:cNvPr>
          <p:cNvSpPr>
            <a:spLocks noGrp="1"/>
          </p:cNvSpPr>
          <p:nvPr>
            <p:ph type="sldNum" sz="quarter" idx="12"/>
          </p:nvPr>
        </p:nvSpPr>
        <p:spPr/>
        <p:txBody>
          <a:bodyPr/>
          <a:lstStyle/>
          <a:p>
            <a:fld id="{C81A5730-CA8A-4D7F-9175-B98A7FF05409}" type="slidenum">
              <a:rPr lang="en-US" smtClean="0"/>
              <a:t>‹#›</a:t>
            </a:fld>
            <a:endParaRPr lang="en-US"/>
          </a:p>
        </p:txBody>
      </p:sp>
    </p:spTree>
    <p:extLst>
      <p:ext uri="{BB962C8B-B14F-4D97-AF65-F5344CB8AC3E}">
        <p14:creationId xmlns:p14="http://schemas.microsoft.com/office/powerpoint/2010/main" val="282105790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04808A-DEDA-4296-BC7E-4C5E3F79C28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7C4332A-C02C-43E7-9ED7-8A9ED0DCDF4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25C2FC7-F2A6-4395-84A3-DD8C44C9E92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3866FDF-79BD-47E7-BFCE-ACCECFA50E72}"/>
              </a:ext>
            </a:extLst>
          </p:cNvPr>
          <p:cNvSpPr>
            <a:spLocks noGrp="1"/>
          </p:cNvSpPr>
          <p:nvPr>
            <p:ph type="dt" sz="half" idx="10"/>
          </p:nvPr>
        </p:nvSpPr>
        <p:spPr/>
        <p:txBody>
          <a:bodyPr/>
          <a:lstStyle/>
          <a:p>
            <a:fld id="{5AA3B066-FBF7-4F76-AAA7-3E808A43BEF7}" type="datetimeFigureOut">
              <a:rPr lang="en-US" smtClean="0"/>
              <a:t>9/8/2022</a:t>
            </a:fld>
            <a:endParaRPr lang="en-US"/>
          </a:p>
        </p:txBody>
      </p:sp>
      <p:sp>
        <p:nvSpPr>
          <p:cNvPr id="6" name="Footer Placeholder 5">
            <a:extLst>
              <a:ext uri="{FF2B5EF4-FFF2-40B4-BE49-F238E27FC236}">
                <a16:creationId xmlns:a16="http://schemas.microsoft.com/office/drawing/2014/main" id="{69D8C780-4147-443E-AE8C-40FBA42CDB0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CEEEA33-4710-4A16-9C4C-E3B4FE563515}"/>
              </a:ext>
            </a:extLst>
          </p:cNvPr>
          <p:cNvSpPr>
            <a:spLocks noGrp="1"/>
          </p:cNvSpPr>
          <p:nvPr>
            <p:ph type="sldNum" sz="quarter" idx="12"/>
          </p:nvPr>
        </p:nvSpPr>
        <p:spPr/>
        <p:txBody>
          <a:bodyPr/>
          <a:lstStyle/>
          <a:p>
            <a:fld id="{C81A5730-CA8A-4D7F-9175-B98A7FF05409}" type="slidenum">
              <a:rPr lang="en-US" smtClean="0"/>
              <a:t>‹#›</a:t>
            </a:fld>
            <a:endParaRPr lang="en-US"/>
          </a:p>
        </p:txBody>
      </p:sp>
    </p:spTree>
    <p:extLst>
      <p:ext uri="{BB962C8B-B14F-4D97-AF65-F5344CB8AC3E}">
        <p14:creationId xmlns:p14="http://schemas.microsoft.com/office/powerpoint/2010/main" val="374733289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7A8A4F-E0C1-4FC2-B2B8-3ADC4A77B40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0404FF7-7648-40CA-8B42-4670C4DC77B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2C051AEB-8D63-487F-A78D-E4E1C7D2C12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A5C12E3-2FE7-409C-9545-772D5966C38C}"/>
              </a:ext>
            </a:extLst>
          </p:cNvPr>
          <p:cNvSpPr>
            <a:spLocks noGrp="1"/>
          </p:cNvSpPr>
          <p:nvPr>
            <p:ph type="dt" sz="half" idx="10"/>
          </p:nvPr>
        </p:nvSpPr>
        <p:spPr/>
        <p:txBody>
          <a:bodyPr/>
          <a:lstStyle/>
          <a:p>
            <a:fld id="{5AA3B066-FBF7-4F76-AAA7-3E808A43BEF7}" type="datetimeFigureOut">
              <a:rPr lang="en-US" smtClean="0"/>
              <a:t>9/8/2022</a:t>
            </a:fld>
            <a:endParaRPr lang="en-US"/>
          </a:p>
        </p:txBody>
      </p:sp>
      <p:sp>
        <p:nvSpPr>
          <p:cNvPr id="6" name="Footer Placeholder 5">
            <a:extLst>
              <a:ext uri="{FF2B5EF4-FFF2-40B4-BE49-F238E27FC236}">
                <a16:creationId xmlns:a16="http://schemas.microsoft.com/office/drawing/2014/main" id="{681F4D39-F9A2-4281-AADC-75BA53972B0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F484B86-3796-4070-B427-E90E1113E928}"/>
              </a:ext>
            </a:extLst>
          </p:cNvPr>
          <p:cNvSpPr>
            <a:spLocks noGrp="1"/>
          </p:cNvSpPr>
          <p:nvPr>
            <p:ph type="sldNum" sz="quarter" idx="12"/>
          </p:nvPr>
        </p:nvSpPr>
        <p:spPr/>
        <p:txBody>
          <a:bodyPr/>
          <a:lstStyle/>
          <a:p>
            <a:fld id="{C81A5730-CA8A-4D7F-9175-B98A7FF05409}" type="slidenum">
              <a:rPr lang="en-US" smtClean="0"/>
              <a:t>‹#›</a:t>
            </a:fld>
            <a:endParaRPr lang="en-US"/>
          </a:p>
        </p:txBody>
      </p:sp>
    </p:spTree>
    <p:extLst>
      <p:ext uri="{BB962C8B-B14F-4D97-AF65-F5344CB8AC3E}">
        <p14:creationId xmlns:p14="http://schemas.microsoft.com/office/powerpoint/2010/main" val="419027137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972ED8-1819-4DC7-88A6-D5898691B4D9}"/>
              </a:ext>
            </a:extLst>
          </p:cNvPr>
          <p:cNvSpPr>
            <a:spLocks noGrp="1"/>
          </p:cNvSpPr>
          <p:nvPr>
            <p:ph type="title"/>
          </p:nvPr>
        </p:nvSpPr>
        <p:spPr>
          <a:xfrm>
            <a:off x="838200" y="565386"/>
            <a:ext cx="10515600" cy="1325563"/>
          </a:xfrm>
        </p:spPr>
        <p:txBody>
          <a:bodyPr/>
          <a:lstStyle>
            <a:lvl1pPr algn="ctr">
              <a:defRPr/>
            </a:lvl1pPr>
          </a:lstStyle>
          <a:p>
            <a:r>
              <a:rPr lang="en-US"/>
              <a:t>Click to edit Master title style</a:t>
            </a:r>
          </a:p>
        </p:txBody>
      </p:sp>
      <p:sp>
        <p:nvSpPr>
          <p:cNvPr id="3" name="Vertical Text Placeholder 2">
            <a:extLst>
              <a:ext uri="{FF2B5EF4-FFF2-40B4-BE49-F238E27FC236}">
                <a16:creationId xmlns:a16="http://schemas.microsoft.com/office/drawing/2014/main" id="{C8BD15FC-408B-415D-9D30-D3699AFB6F9D}"/>
              </a:ext>
            </a:extLst>
          </p:cNvPr>
          <p:cNvSpPr>
            <a:spLocks noGrp="1"/>
          </p:cNvSpPr>
          <p:nvPr>
            <p:ph type="body" orient="vert" idx="1"/>
          </p:nvPr>
        </p:nvSpPr>
        <p:spPr>
          <a:xfrm>
            <a:off x="838200" y="2044459"/>
            <a:ext cx="10515600" cy="413250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0346A6B-38FF-47E3-A117-2752451F258D}"/>
              </a:ext>
            </a:extLst>
          </p:cNvPr>
          <p:cNvSpPr>
            <a:spLocks noGrp="1"/>
          </p:cNvSpPr>
          <p:nvPr>
            <p:ph type="dt" sz="half" idx="10"/>
          </p:nvPr>
        </p:nvSpPr>
        <p:spPr/>
        <p:txBody>
          <a:bodyPr/>
          <a:lstStyle/>
          <a:p>
            <a:fld id="{5AA3B066-FBF7-4F76-AAA7-3E808A43BEF7}" type="datetimeFigureOut">
              <a:rPr lang="en-US" smtClean="0"/>
              <a:t>9/8/2022</a:t>
            </a:fld>
            <a:endParaRPr lang="en-US"/>
          </a:p>
        </p:txBody>
      </p:sp>
      <p:sp>
        <p:nvSpPr>
          <p:cNvPr id="5" name="Footer Placeholder 4">
            <a:extLst>
              <a:ext uri="{FF2B5EF4-FFF2-40B4-BE49-F238E27FC236}">
                <a16:creationId xmlns:a16="http://schemas.microsoft.com/office/drawing/2014/main" id="{475BF9EA-7C63-4E08-BB9D-A5A7F6069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87E81E2-8ABB-443A-8B98-FD55125DEF75}"/>
              </a:ext>
            </a:extLst>
          </p:cNvPr>
          <p:cNvSpPr>
            <a:spLocks noGrp="1"/>
          </p:cNvSpPr>
          <p:nvPr>
            <p:ph type="sldNum" sz="quarter" idx="12"/>
          </p:nvPr>
        </p:nvSpPr>
        <p:spPr/>
        <p:txBody>
          <a:bodyPr/>
          <a:lstStyle/>
          <a:p>
            <a:fld id="{C81A5730-CA8A-4D7F-9175-B98A7FF05409}" type="slidenum">
              <a:rPr lang="en-US" smtClean="0"/>
              <a:t>‹#›</a:t>
            </a:fld>
            <a:endParaRPr lang="en-US"/>
          </a:p>
        </p:txBody>
      </p:sp>
    </p:spTree>
    <p:extLst>
      <p:ext uri="{BB962C8B-B14F-4D97-AF65-F5344CB8AC3E}">
        <p14:creationId xmlns:p14="http://schemas.microsoft.com/office/powerpoint/2010/main" val="220490367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50B72F4-9175-4EB1-A965-DF6EB2FF4FB8}"/>
              </a:ext>
            </a:extLst>
          </p:cNvPr>
          <p:cNvSpPr>
            <a:spLocks noGrp="1"/>
          </p:cNvSpPr>
          <p:nvPr>
            <p:ph type="title" orient="vert"/>
          </p:nvPr>
        </p:nvSpPr>
        <p:spPr>
          <a:xfrm>
            <a:off x="8724900" y="1095555"/>
            <a:ext cx="2628900" cy="508140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03A97DD-C57F-42AA-A537-A149631B70F7}"/>
              </a:ext>
            </a:extLst>
          </p:cNvPr>
          <p:cNvSpPr>
            <a:spLocks noGrp="1"/>
          </p:cNvSpPr>
          <p:nvPr>
            <p:ph type="body" orient="vert" idx="1"/>
          </p:nvPr>
        </p:nvSpPr>
        <p:spPr>
          <a:xfrm>
            <a:off x="838200" y="1095554"/>
            <a:ext cx="7734300" cy="508140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26D3712-1124-49D3-9FC3-10B0E5A8EE6B}"/>
              </a:ext>
            </a:extLst>
          </p:cNvPr>
          <p:cNvSpPr>
            <a:spLocks noGrp="1"/>
          </p:cNvSpPr>
          <p:nvPr>
            <p:ph type="dt" sz="half" idx="10"/>
          </p:nvPr>
        </p:nvSpPr>
        <p:spPr/>
        <p:txBody>
          <a:bodyPr/>
          <a:lstStyle/>
          <a:p>
            <a:fld id="{5AA3B066-FBF7-4F76-AAA7-3E808A43BEF7}" type="datetimeFigureOut">
              <a:rPr lang="en-US" smtClean="0"/>
              <a:t>9/8/2022</a:t>
            </a:fld>
            <a:endParaRPr lang="en-US"/>
          </a:p>
        </p:txBody>
      </p:sp>
      <p:sp>
        <p:nvSpPr>
          <p:cNvPr id="5" name="Footer Placeholder 4">
            <a:extLst>
              <a:ext uri="{FF2B5EF4-FFF2-40B4-BE49-F238E27FC236}">
                <a16:creationId xmlns:a16="http://schemas.microsoft.com/office/drawing/2014/main" id="{15E8C7A9-96B1-4FEF-BBF9-696E220A538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FBB7203-48E4-429E-B55B-3E674CC8CA58}"/>
              </a:ext>
            </a:extLst>
          </p:cNvPr>
          <p:cNvSpPr>
            <a:spLocks noGrp="1"/>
          </p:cNvSpPr>
          <p:nvPr>
            <p:ph type="sldNum" sz="quarter" idx="12"/>
          </p:nvPr>
        </p:nvSpPr>
        <p:spPr/>
        <p:txBody>
          <a:bodyPr/>
          <a:lstStyle/>
          <a:p>
            <a:fld id="{C81A5730-CA8A-4D7F-9175-B98A7FF05409}" type="slidenum">
              <a:rPr lang="en-US" smtClean="0"/>
              <a:t>‹#›</a:t>
            </a:fld>
            <a:endParaRPr lang="en-US"/>
          </a:p>
        </p:txBody>
      </p:sp>
    </p:spTree>
    <p:extLst>
      <p:ext uri="{BB962C8B-B14F-4D97-AF65-F5344CB8AC3E}">
        <p14:creationId xmlns:p14="http://schemas.microsoft.com/office/powerpoint/2010/main" val="2373574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422731"/>
            <a:ext cx="10515600" cy="1132316"/>
          </a:xfrm>
        </p:spPr>
        <p:txBody>
          <a:bodyPr>
            <a:normAutofit/>
          </a:bodyPr>
          <a:lstStyle>
            <a:lvl1pPr>
              <a:defRPr sz="3300" baseline="0">
                <a:solidFill>
                  <a:srgbClr val="286DC0"/>
                </a:solidFill>
              </a:defRPr>
            </a:lvl1pPr>
          </a:lstStyle>
          <a:p>
            <a:r>
              <a:rPr lang="en-US"/>
              <a:t>This is the slide title</a:t>
            </a:r>
          </a:p>
        </p:txBody>
      </p:sp>
      <p:sp>
        <p:nvSpPr>
          <p:cNvPr id="12" name="Text Placeholder 11"/>
          <p:cNvSpPr>
            <a:spLocks noGrp="1"/>
          </p:cNvSpPr>
          <p:nvPr>
            <p:ph type="body" sz="quarter" idx="10" hasCustomPrompt="1"/>
          </p:nvPr>
        </p:nvSpPr>
        <p:spPr>
          <a:xfrm>
            <a:off x="838200" y="1825625"/>
            <a:ext cx="10515600" cy="4572000"/>
          </a:xfrm>
        </p:spPr>
        <p:txBody>
          <a:bodyPr>
            <a:normAutofit/>
          </a:bodyPr>
          <a:lstStyle>
            <a:lvl1pPr>
              <a:defRPr sz="1800"/>
            </a:lvl1pPr>
          </a:lstStyle>
          <a:p>
            <a:pPr lvl="0"/>
            <a:r>
              <a:rPr lang="en-US"/>
              <a:t>Text goes here</a:t>
            </a:r>
          </a:p>
          <a:p>
            <a:pPr lvl="0"/>
            <a:endParaRPr lang="en-US"/>
          </a:p>
          <a:p>
            <a:pPr lvl="0"/>
            <a:r>
              <a:rPr lang="en-US"/>
              <a:t>Limit the amount of text per slide</a:t>
            </a:r>
          </a:p>
          <a:p>
            <a:pPr lvl="0"/>
            <a:endParaRPr lang="en-US"/>
          </a:p>
          <a:p>
            <a:pPr lvl="0"/>
            <a:r>
              <a:rPr lang="en-US"/>
              <a:t>Reduce the use of bullet points</a:t>
            </a:r>
          </a:p>
        </p:txBody>
      </p:sp>
    </p:spTree>
    <p:extLst>
      <p:ext uri="{BB962C8B-B14F-4D97-AF65-F5344CB8AC3E}">
        <p14:creationId xmlns:p14="http://schemas.microsoft.com/office/powerpoint/2010/main" val="232952994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Chart">
    <p:spTree>
      <p:nvGrpSpPr>
        <p:cNvPr id="1" name=""/>
        <p:cNvGrpSpPr/>
        <p:nvPr/>
      </p:nvGrpSpPr>
      <p:grpSpPr>
        <a:xfrm>
          <a:off x="0" y="0"/>
          <a:ext cx="0" cy="0"/>
          <a:chOff x="0" y="0"/>
          <a:chExt cx="0" cy="0"/>
        </a:xfrm>
      </p:grpSpPr>
      <p:sp>
        <p:nvSpPr>
          <p:cNvPr id="3" name="Content Placeholder 2"/>
          <p:cNvSpPr>
            <a:spLocks noGrp="1"/>
          </p:cNvSpPr>
          <p:nvPr>
            <p:ph idx="10"/>
          </p:nvPr>
        </p:nvSpPr>
        <p:spPr>
          <a:xfrm>
            <a:off x="838200" y="1862667"/>
            <a:ext cx="10515600" cy="4572000"/>
          </a:xfrm>
        </p:spPr>
        <p:txBody>
          <a:bodyPr>
            <a:normAutofit/>
          </a:bodyPr>
          <a:lstStyle>
            <a:lvl1pPr algn="l">
              <a:buClr>
                <a:srgbClr val="4A4A4A"/>
              </a:buClr>
              <a:buSzPct val="80000"/>
              <a:defRPr sz="1800" baseline="0">
                <a:solidFill>
                  <a:srgbClr val="4A4A4A"/>
                </a:solidFill>
              </a:defRPr>
            </a:lvl1pPr>
            <a:lvl2pPr>
              <a:buClr>
                <a:srgbClr val="4A4A4A"/>
              </a:buClr>
              <a:buSzPct val="80000"/>
              <a:defRPr sz="1800" baseline="0">
                <a:solidFill>
                  <a:srgbClr val="4A4A4A"/>
                </a:solidFill>
              </a:defRPr>
            </a:lvl2pPr>
            <a:lvl3pPr marL="530414" indent="-144661">
              <a:buClr>
                <a:srgbClr val="4A4A4A"/>
              </a:buClr>
              <a:buSzPct val="80000"/>
              <a:buFont typeface="Arial" panose="020B0604020202020204" pitchFamily="34" charset="0"/>
              <a:buChar char="•"/>
              <a:defRPr sz="1800">
                <a:solidFill>
                  <a:srgbClr val="4A4A4A"/>
                </a:solidFill>
              </a:defRPr>
            </a:lvl3pPr>
            <a:lvl4pPr>
              <a:buClr>
                <a:srgbClr val="4A4A4A"/>
              </a:buClr>
              <a:buSzPct val="80000"/>
              <a:defRPr sz="1800">
                <a:solidFill>
                  <a:srgbClr val="4A4A4A"/>
                </a:solidFill>
              </a:defRPr>
            </a:lvl4pPr>
            <a:lvl5pPr>
              <a:buClr>
                <a:srgbClr val="4A4A4A"/>
              </a:buClr>
              <a:buSzPct val="80000"/>
              <a:defRPr sz="1800">
                <a:solidFill>
                  <a:srgbClr val="4A4A4A"/>
                </a:solidFill>
              </a:defRPr>
            </a:lvl5pPr>
          </a:lstStyle>
          <a:p>
            <a:pPr lvl="0"/>
            <a:r>
              <a:rPr lang="en-US"/>
              <a:t>Edit Master text styles</a:t>
            </a:r>
          </a:p>
        </p:txBody>
      </p:sp>
      <p:sp>
        <p:nvSpPr>
          <p:cNvPr id="6" name="Title 1"/>
          <p:cNvSpPr>
            <a:spLocks noGrp="1"/>
          </p:cNvSpPr>
          <p:nvPr>
            <p:ph type="title" hasCustomPrompt="1"/>
          </p:nvPr>
        </p:nvSpPr>
        <p:spPr>
          <a:xfrm>
            <a:off x="838200" y="422731"/>
            <a:ext cx="10515600" cy="1132316"/>
          </a:xfrm>
        </p:spPr>
        <p:txBody>
          <a:bodyPr>
            <a:noAutofit/>
          </a:bodyPr>
          <a:lstStyle>
            <a:lvl1pPr>
              <a:defRPr sz="3300" baseline="0">
                <a:solidFill>
                  <a:srgbClr val="286DC0"/>
                </a:solidFill>
              </a:defRPr>
            </a:lvl1pPr>
          </a:lstStyle>
          <a:p>
            <a:r>
              <a:rPr lang="en-US"/>
              <a:t>Chart slide w/ title as key takeaway message</a:t>
            </a:r>
          </a:p>
        </p:txBody>
      </p:sp>
    </p:spTree>
    <p:extLst>
      <p:ext uri="{BB962C8B-B14F-4D97-AF65-F5344CB8AC3E}">
        <p14:creationId xmlns:p14="http://schemas.microsoft.com/office/powerpoint/2010/main" val="317014221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F113B6-B83D-4454-90CA-1505E4A6FBD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B0E3F43-AA7B-448D-9DA4-91269B1A5461}"/>
              </a:ext>
            </a:extLst>
          </p:cNvPr>
          <p:cNvSpPr>
            <a:spLocks noGrp="1"/>
          </p:cNvSpPr>
          <p:nvPr>
            <p:ph type="dt" sz="half" idx="10"/>
          </p:nvPr>
        </p:nvSpPr>
        <p:spPr/>
        <p:txBody>
          <a:bodyPr/>
          <a:lstStyle/>
          <a:p>
            <a:fld id="{1F997A55-0611-4DAE-92EA-4EEC2D733DD1}" type="datetimeFigureOut">
              <a:rPr lang="en-US" smtClean="0"/>
              <a:t>9/8/2022</a:t>
            </a:fld>
            <a:endParaRPr lang="en-US"/>
          </a:p>
        </p:txBody>
      </p:sp>
      <p:sp>
        <p:nvSpPr>
          <p:cNvPr id="4" name="Footer Placeholder 3">
            <a:extLst>
              <a:ext uri="{FF2B5EF4-FFF2-40B4-BE49-F238E27FC236}">
                <a16:creationId xmlns:a16="http://schemas.microsoft.com/office/drawing/2014/main" id="{1F7E0F2A-D1B5-4AC8-A2F4-69F2730BF06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B50B5C0-9A00-4D12-9BFC-CC99DB5084FE}"/>
              </a:ext>
            </a:extLst>
          </p:cNvPr>
          <p:cNvSpPr>
            <a:spLocks noGrp="1"/>
          </p:cNvSpPr>
          <p:nvPr>
            <p:ph type="sldNum" sz="quarter" idx="12"/>
          </p:nvPr>
        </p:nvSpPr>
        <p:spPr/>
        <p:txBody>
          <a:bodyPr/>
          <a:lstStyle/>
          <a:p>
            <a:fld id="{0A1EA8A1-B2ED-4828-84ED-CB44865E76C9}" type="slidenum">
              <a:rPr lang="en-US" smtClean="0"/>
              <a:t>‹#›</a:t>
            </a:fld>
            <a:endParaRPr lang="en-US"/>
          </a:p>
        </p:txBody>
      </p:sp>
    </p:spTree>
    <p:extLst>
      <p:ext uri="{BB962C8B-B14F-4D97-AF65-F5344CB8AC3E}">
        <p14:creationId xmlns:p14="http://schemas.microsoft.com/office/powerpoint/2010/main" val="408466996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6B6918-43D9-42C9-A24B-A8D02EF0B89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62E0582-5B13-4E3C-950C-CF98A23DD73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0E84C8D-2C89-4CFA-B7CE-A31CC6CDCFCE}"/>
              </a:ext>
            </a:extLst>
          </p:cNvPr>
          <p:cNvSpPr>
            <a:spLocks noGrp="1"/>
          </p:cNvSpPr>
          <p:nvPr>
            <p:ph type="dt" sz="half" idx="10"/>
          </p:nvPr>
        </p:nvSpPr>
        <p:spPr/>
        <p:txBody>
          <a:bodyPr/>
          <a:lstStyle/>
          <a:p>
            <a:fld id="{0A7E1598-4622-475C-818E-7F9CBEC77C5B}" type="datetimeFigureOut">
              <a:rPr lang="en-US" smtClean="0"/>
              <a:t>9/8/2022</a:t>
            </a:fld>
            <a:endParaRPr lang="en-US"/>
          </a:p>
        </p:txBody>
      </p:sp>
      <p:sp>
        <p:nvSpPr>
          <p:cNvPr id="5" name="Footer Placeholder 4">
            <a:extLst>
              <a:ext uri="{FF2B5EF4-FFF2-40B4-BE49-F238E27FC236}">
                <a16:creationId xmlns:a16="http://schemas.microsoft.com/office/drawing/2014/main" id="{1EAE7B6D-D882-40DC-992E-61073DDE739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0D5FEAF-BDE6-4224-A6AC-BB25099A00E8}"/>
              </a:ext>
            </a:extLst>
          </p:cNvPr>
          <p:cNvSpPr>
            <a:spLocks noGrp="1"/>
          </p:cNvSpPr>
          <p:nvPr>
            <p:ph type="sldNum" sz="quarter" idx="12"/>
          </p:nvPr>
        </p:nvSpPr>
        <p:spPr/>
        <p:txBody>
          <a:bodyPr/>
          <a:lstStyle/>
          <a:p>
            <a:fld id="{4C33463F-B69F-4004-A33F-48878130D073}" type="slidenum">
              <a:rPr lang="en-US" smtClean="0"/>
              <a:t>‹#›</a:t>
            </a:fld>
            <a:endParaRPr lang="en-US"/>
          </a:p>
        </p:txBody>
      </p:sp>
    </p:spTree>
    <p:extLst>
      <p:ext uri="{BB962C8B-B14F-4D97-AF65-F5344CB8AC3E}">
        <p14:creationId xmlns:p14="http://schemas.microsoft.com/office/powerpoint/2010/main" val="135156997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E3A1AA-1381-4B38-B95F-B89E5E5A1C5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9FD85CF-52E7-40E3-BF6E-BDA8A43F89A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343F1A-6F3B-4D4B-970E-6E80AA3F186C}"/>
              </a:ext>
            </a:extLst>
          </p:cNvPr>
          <p:cNvSpPr>
            <a:spLocks noGrp="1"/>
          </p:cNvSpPr>
          <p:nvPr>
            <p:ph type="dt" sz="half" idx="10"/>
          </p:nvPr>
        </p:nvSpPr>
        <p:spPr/>
        <p:txBody>
          <a:bodyPr/>
          <a:lstStyle/>
          <a:p>
            <a:fld id="{0A7E1598-4622-475C-818E-7F9CBEC77C5B}" type="datetimeFigureOut">
              <a:rPr lang="en-US" smtClean="0"/>
              <a:t>9/8/2022</a:t>
            </a:fld>
            <a:endParaRPr lang="en-US"/>
          </a:p>
        </p:txBody>
      </p:sp>
      <p:sp>
        <p:nvSpPr>
          <p:cNvPr id="5" name="Footer Placeholder 4">
            <a:extLst>
              <a:ext uri="{FF2B5EF4-FFF2-40B4-BE49-F238E27FC236}">
                <a16:creationId xmlns:a16="http://schemas.microsoft.com/office/drawing/2014/main" id="{9B7C646B-758C-4F58-A657-09355F6250A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C365AFF-C222-48A5-BF00-5B62BB0F27BB}"/>
              </a:ext>
            </a:extLst>
          </p:cNvPr>
          <p:cNvSpPr>
            <a:spLocks noGrp="1"/>
          </p:cNvSpPr>
          <p:nvPr>
            <p:ph type="sldNum" sz="quarter" idx="12"/>
          </p:nvPr>
        </p:nvSpPr>
        <p:spPr/>
        <p:txBody>
          <a:bodyPr/>
          <a:lstStyle/>
          <a:p>
            <a:fld id="{4C33463F-B69F-4004-A33F-48878130D073}" type="slidenum">
              <a:rPr lang="en-US" smtClean="0"/>
              <a:t>‹#›</a:t>
            </a:fld>
            <a:endParaRPr lang="en-US"/>
          </a:p>
        </p:txBody>
      </p:sp>
    </p:spTree>
    <p:extLst>
      <p:ext uri="{BB962C8B-B14F-4D97-AF65-F5344CB8AC3E}">
        <p14:creationId xmlns:p14="http://schemas.microsoft.com/office/powerpoint/2010/main" val="34718249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print"/>
          <a:stretch>
            <a:fillRect/>
          </a:stretch>
        </p:blipFill>
        <p:spPr>
          <a:xfrm>
            <a:off x="10553029" y="132973"/>
            <a:ext cx="1375989" cy="909592"/>
          </a:xfrm>
          <a:prstGeom prst="rect">
            <a:avLst/>
          </a:prstGeom>
        </p:spPr>
      </p:pic>
      <p:sp>
        <p:nvSpPr>
          <p:cNvPr id="17" name="bg object 17"/>
          <p:cNvSpPr/>
          <p:nvPr/>
        </p:nvSpPr>
        <p:spPr>
          <a:xfrm>
            <a:off x="3485388" y="515111"/>
            <a:ext cx="7030720" cy="0"/>
          </a:xfrm>
          <a:custGeom>
            <a:avLst/>
            <a:gdLst/>
            <a:ahLst/>
            <a:cxnLst/>
            <a:rect l="l" t="t" r="r" b="b"/>
            <a:pathLst>
              <a:path w="7030720">
                <a:moveTo>
                  <a:pt x="0" y="0"/>
                </a:moveTo>
                <a:lnTo>
                  <a:pt x="7030465" y="0"/>
                </a:lnTo>
              </a:path>
            </a:pathLst>
          </a:custGeom>
          <a:ln w="6350">
            <a:solidFill>
              <a:srgbClr val="18468B"/>
            </a:solidFill>
          </a:ln>
        </p:spPr>
        <p:txBody>
          <a:bodyPr wrap="square" lIns="0" tIns="0" rIns="0" bIns="0" rtlCol="0"/>
          <a:lstStyle/>
          <a:p>
            <a:endParaRPr/>
          </a:p>
        </p:txBody>
      </p:sp>
      <p:sp>
        <p:nvSpPr>
          <p:cNvPr id="18" name="bg object 18"/>
          <p:cNvSpPr/>
          <p:nvPr/>
        </p:nvSpPr>
        <p:spPr>
          <a:xfrm>
            <a:off x="272795" y="1121663"/>
            <a:ext cx="0" cy="5416550"/>
          </a:xfrm>
          <a:custGeom>
            <a:avLst/>
            <a:gdLst/>
            <a:ahLst/>
            <a:cxnLst/>
            <a:rect l="l" t="t" r="r" b="b"/>
            <a:pathLst>
              <a:path h="5416550">
                <a:moveTo>
                  <a:pt x="0" y="0"/>
                </a:moveTo>
                <a:lnTo>
                  <a:pt x="0" y="5416550"/>
                </a:lnTo>
              </a:path>
            </a:pathLst>
          </a:custGeom>
          <a:ln w="6350">
            <a:solidFill>
              <a:srgbClr val="18468B"/>
            </a:solidFill>
          </a:ln>
        </p:spPr>
        <p:txBody>
          <a:bodyPr wrap="square" lIns="0" tIns="0" rIns="0" bIns="0" rtlCol="0"/>
          <a:lstStyle/>
          <a:p>
            <a:endParaRPr/>
          </a:p>
        </p:txBody>
      </p:sp>
      <p:pic>
        <p:nvPicPr>
          <p:cNvPr id="19" name="bg object 19"/>
          <p:cNvPicPr/>
          <p:nvPr/>
        </p:nvPicPr>
        <p:blipFill>
          <a:blip r:embed="rId3" cstate="print"/>
          <a:stretch>
            <a:fillRect/>
          </a:stretch>
        </p:blipFill>
        <p:spPr>
          <a:xfrm>
            <a:off x="134112" y="94488"/>
            <a:ext cx="3215640" cy="842771"/>
          </a:xfrm>
          <a:prstGeom prst="rect">
            <a:avLst/>
          </a:prstGeom>
        </p:spPr>
      </p:pic>
      <p:sp>
        <p:nvSpPr>
          <p:cNvPr id="2" name="Holder 2"/>
          <p:cNvSpPr>
            <a:spLocks noGrp="1"/>
          </p:cNvSpPr>
          <p:nvPr>
            <p:ph type="title"/>
          </p:nvPr>
        </p:nvSpPr>
        <p:spPr/>
        <p:txBody>
          <a:bodyPr lIns="0" tIns="0" rIns="0" bIns="0"/>
          <a:lstStyle>
            <a:lvl1pPr>
              <a:defRPr sz="4400" b="1" i="0" u="sng">
                <a:solidFill>
                  <a:schemeClr val="tx1"/>
                </a:solidFill>
                <a:latin typeface="Segoe UI"/>
                <a:cs typeface="Segoe UI"/>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9/8/2022</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1E10C1-C88F-4B67-A703-007B8FA4438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1710D7A-8979-46CB-97BF-2F119257A39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3C30ADE-A354-439A-A61D-B38216DE7C04}"/>
              </a:ext>
            </a:extLst>
          </p:cNvPr>
          <p:cNvSpPr>
            <a:spLocks noGrp="1"/>
          </p:cNvSpPr>
          <p:nvPr>
            <p:ph type="dt" sz="half" idx="10"/>
          </p:nvPr>
        </p:nvSpPr>
        <p:spPr/>
        <p:txBody>
          <a:bodyPr/>
          <a:lstStyle/>
          <a:p>
            <a:fld id="{0A7E1598-4622-475C-818E-7F9CBEC77C5B}" type="datetimeFigureOut">
              <a:rPr lang="en-US" smtClean="0"/>
              <a:t>9/8/2022</a:t>
            </a:fld>
            <a:endParaRPr lang="en-US"/>
          </a:p>
        </p:txBody>
      </p:sp>
      <p:sp>
        <p:nvSpPr>
          <p:cNvPr id="5" name="Footer Placeholder 4">
            <a:extLst>
              <a:ext uri="{FF2B5EF4-FFF2-40B4-BE49-F238E27FC236}">
                <a16:creationId xmlns:a16="http://schemas.microsoft.com/office/drawing/2014/main" id="{3EFFBB8E-49EC-44B5-9F74-A7A538CC5FE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6B13697-91CF-42E2-BE89-F14A9D7A7FCC}"/>
              </a:ext>
            </a:extLst>
          </p:cNvPr>
          <p:cNvSpPr>
            <a:spLocks noGrp="1"/>
          </p:cNvSpPr>
          <p:nvPr>
            <p:ph type="sldNum" sz="quarter" idx="12"/>
          </p:nvPr>
        </p:nvSpPr>
        <p:spPr/>
        <p:txBody>
          <a:bodyPr/>
          <a:lstStyle/>
          <a:p>
            <a:fld id="{4C33463F-B69F-4004-A33F-48878130D073}" type="slidenum">
              <a:rPr lang="en-US" smtClean="0"/>
              <a:t>‹#›</a:t>
            </a:fld>
            <a:endParaRPr lang="en-US"/>
          </a:p>
        </p:txBody>
      </p:sp>
    </p:spTree>
    <p:extLst>
      <p:ext uri="{BB962C8B-B14F-4D97-AF65-F5344CB8AC3E}">
        <p14:creationId xmlns:p14="http://schemas.microsoft.com/office/powerpoint/2010/main" val="193784889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01968C-7B0E-4F17-A36E-7EBDF0F5750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DD61E73-6DE2-4FA0-A986-48CE1971687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1DBC000-F87B-4D11-BF85-12F52B9AC63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6D62D89-48AF-4B12-81FE-AA31C40C5C0A}"/>
              </a:ext>
            </a:extLst>
          </p:cNvPr>
          <p:cNvSpPr>
            <a:spLocks noGrp="1"/>
          </p:cNvSpPr>
          <p:nvPr>
            <p:ph type="dt" sz="half" idx="10"/>
          </p:nvPr>
        </p:nvSpPr>
        <p:spPr/>
        <p:txBody>
          <a:bodyPr/>
          <a:lstStyle/>
          <a:p>
            <a:fld id="{0A7E1598-4622-475C-818E-7F9CBEC77C5B}" type="datetimeFigureOut">
              <a:rPr lang="en-US" smtClean="0"/>
              <a:t>9/8/2022</a:t>
            </a:fld>
            <a:endParaRPr lang="en-US"/>
          </a:p>
        </p:txBody>
      </p:sp>
      <p:sp>
        <p:nvSpPr>
          <p:cNvPr id="6" name="Footer Placeholder 5">
            <a:extLst>
              <a:ext uri="{FF2B5EF4-FFF2-40B4-BE49-F238E27FC236}">
                <a16:creationId xmlns:a16="http://schemas.microsoft.com/office/drawing/2014/main" id="{284FAD59-9346-4A94-8E95-87E883C7862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9954392-5CAF-4D7F-95BA-6664FD8FD2FF}"/>
              </a:ext>
            </a:extLst>
          </p:cNvPr>
          <p:cNvSpPr>
            <a:spLocks noGrp="1"/>
          </p:cNvSpPr>
          <p:nvPr>
            <p:ph type="sldNum" sz="quarter" idx="12"/>
          </p:nvPr>
        </p:nvSpPr>
        <p:spPr/>
        <p:txBody>
          <a:bodyPr/>
          <a:lstStyle/>
          <a:p>
            <a:fld id="{4C33463F-B69F-4004-A33F-48878130D073}" type="slidenum">
              <a:rPr lang="en-US" smtClean="0"/>
              <a:t>‹#›</a:t>
            </a:fld>
            <a:endParaRPr lang="en-US"/>
          </a:p>
        </p:txBody>
      </p:sp>
    </p:spTree>
    <p:extLst>
      <p:ext uri="{BB962C8B-B14F-4D97-AF65-F5344CB8AC3E}">
        <p14:creationId xmlns:p14="http://schemas.microsoft.com/office/powerpoint/2010/main" val="66676493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2455D9-65B0-49A4-89C2-00D1F24B5E5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9C9C2AC-341D-413A-AC79-9B4EBDEC988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43461C3-534E-4AB2-B23C-68DD50CB1CC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57F81AE-41A3-423A-9E40-079D8B95A80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633214E-4E3B-4208-8FEE-0BF5387381E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436F3DC-AF59-4626-AE77-2F33DD14EBE2}"/>
              </a:ext>
            </a:extLst>
          </p:cNvPr>
          <p:cNvSpPr>
            <a:spLocks noGrp="1"/>
          </p:cNvSpPr>
          <p:nvPr>
            <p:ph type="dt" sz="half" idx="10"/>
          </p:nvPr>
        </p:nvSpPr>
        <p:spPr/>
        <p:txBody>
          <a:bodyPr/>
          <a:lstStyle/>
          <a:p>
            <a:fld id="{0A7E1598-4622-475C-818E-7F9CBEC77C5B}" type="datetimeFigureOut">
              <a:rPr lang="en-US" smtClean="0"/>
              <a:t>9/8/2022</a:t>
            </a:fld>
            <a:endParaRPr lang="en-US"/>
          </a:p>
        </p:txBody>
      </p:sp>
      <p:sp>
        <p:nvSpPr>
          <p:cNvPr id="8" name="Footer Placeholder 7">
            <a:extLst>
              <a:ext uri="{FF2B5EF4-FFF2-40B4-BE49-F238E27FC236}">
                <a16:creationId xmlns:a16="http://schemas.microsoft.com/office/drawing/2014/main" id="{0333152E-53EC-4F8B-B0FA-4205FAB62EE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059BC55-3DE9-47CB-A575-8957CADBA5E9}"/>
              </a:ext>
            </a:extLst>
          </p:cNvPr>
          <p:cNvSpPr>
            <a:spLocks noGrp="1"/>
          </p:cNvSpPr>
          <p:nvPr>
            <p:ph type="sldNum" sz="quarter" idx="12"/>
          </p:nvPr>
        </p:nvSpPr>
        <p:spPr/>
        <p:txBody>
          <a:bodyPr/>
          <a:lstStyle/>
          <a:p>
            <a:fld id="{4C33463F-B69F-4004-A33F-48878130D073}" type="slidenum">
              <a:rPr lang="en-US" smtClean="0"/>
              <a:t>‹#›</a:t>
            </a:fld>
            <a:endParaRPr lang="en-US"/>
          </a:p>
        </p:txBody>
      </p:sp>
    </p:spTree>
    <p:extLst>
      <p:ext uri="{BB962C8B-B14F-4D97-AF65-F5344CB8AC3E}">
        <p14:creationId xmlns:p14="http://schemas.microsoft.com/office/powerpoint/2010/main" val="288615495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FF4377-3D62-4996-A434-DBEBD8EEE07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C534D92-FDE2-45EC-B2C2-E65A0F8288CE}"/>
              </a:ext>
            </a:extLst>
          </p:cNvPr>
          <p:cNvSpPr>
            <a:spLocks noGrp="1"/>
          </p:cNvSpPr>
          <p:nvPr>
            <p:ph type="dt" sz="half" idx="10"/>
          </p:nvPr>
        </p:nvSpPr>
        <p:spPr/>
        <p:txBody>
          <a:bodyPr/>
          <a:lstStyle/>
          <a:p>
            <a:fld id="{0A7E1598-4622-475C-818E-7F9CBEC77C5B}" type="datetimeFigureOut">
              <a:rPr lang="en-US" smtClean="0"/>
              <a:t>9/8/2022</a:t>
            </a:fld>
            <a:endParaRPr lang="en-US"/>
          </a:p>
        </p:txBody>
      </p:sp>
      <p:sp>
        <p:nvSpPr>
          <p:cNvPr id="4" name="Footer Placeholder 3">
            <a:extLst>
              <a:ext uri="{FF2B5EF4-FFF2-40B4-BE49-F238E27FC236}">
                <a16:creationId xmlns:a16="http://schemas.microsoft.com/office/drawing/2014/main" id="{AB3F06F5-EECB-4329-A1DA-DBEFC95FE90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83E3CB6-5569-4F53-848D-CAE8246D0432}"/>
              </a:ext>
            </a:extLst>
          </p:cNvPr>
          <p:cNvSpPr>
            <a:spLocks noGrp="1"/>
          </p:cNvSpPr>
          <p:nvPr>
            <p:ph type="sldNum" sz="quarter" idx="12"/>
          </p:nvPr>
        </p:nvSpPr>
        <p:spPr/>
        <p:txBody>
          <a:bodyPr/>
          <a:lstStyle/>
          <a:p>
            <a:fld id="{4C33463F-B69F-4004-A33F-48878130D073}" type="slidenum">
              <a:rPr lang="en-US" smtClean="0"/>
              <a:t>‹#›</a:t>
            </a:fld>
            <a:endParaRPr lang="en-US"/>
          </a:p>
        </p:txBody>
      </p:sp>
    </p:spTree>
    <p:extLst>
      <p:ext uri="{BB962C8B-B14F-4D97-AF65-F5344CB8AC3E}">
        <p14:creationId xmlns:p14="http://schemas.microsoft.com/office/powerpoint/2010/main" val="98419125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34F7DCF-5334-4539-9994-AB19E732DAE7}"/>
              </a:ext>
            </a:extLst>
          </p:cNvPr>
          <p:cNvSpPr>
            <a:spLocks noGrp="1"/>
          </p:cNvSpPr>
          <p:nvPr>
            <p:ph type="dt" sz="half" idx="10"/>
          </p:nvPr>
        </p:nvSpPr>
        <p:spPr/>
        <p:txBody>
          <a:bodyPr/>
          <a:lstStyle/>
          <a:p>
            <a:fld id="{0A7E1598-4622-475C-818E-7F9CBEC77C5B}" type="datetimeFigureOut">
              <a:rPr lang="en-US" smtClean="0"/>
              <a:t>9/8/2022</a:t>
            </a:fld>
            <a:endParaRPr lang="en-US"/>
          </a:p>
        </p:txBody>
      </p:sp>
      <p:sp>
        <p:nvSpPr>
          <p:cNvPr id="3" name="Footer Placeholder 2">
            <a:extLst>
              <a:ext uri="{FF2B5EF4-FFF2-40B4-BE49-F238E27FC236}">
                <a16:creationId xmlns:a16="http://schemas.microsoft.com/office/drawing/2014/main" id="{D4E2CA60-9554-422A-B330-83AE879476B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4F64C6B-4347-4539-9BB6-1BBBA4B565BB}"/>
              </a:ext>
            </a:extLst>
          </p:cNvPr>
          <p:cNvSpPr>
            <a:spLocks noGrp="1"/>
          </p:cNvSpPr>
          <p:nvPr>
            <p:ph type="sldNum" sz="quarter" idx="12"/>
          </p:nvPr>
        </p:nvSpPr>
        <p:spPr/>
        <p:txBody>
          <a:bodyPr/>
          <a:lstStyle/>
          <a:p>
            <a:fld id="{4C33463F-B69F-4004-A33F-48878130D073}" type="slidenum">
              <a:rPr lang="en-US" smtClean="0"/>
              <a:t>‹#›</a:t>
            </a:fld>
            <a:endParaRPr lang="en-US"/>
          </a:p>
        </p:txBody>
      </p:sp>
    </p:spTree>
    <p:extLst>
      <p:ext uri="{BB962C8B-B14F-4D97-AF65-F5344CB8AC3E}">
        <p14:creationId xmlns:p14="http://schemas.microsoft.com/office/powerpoint/2010/main" val="381623829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82D3ED-3712-4C85-B542-B5FA10C2162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3164DA3-1185-4AC2-ADB7-8E391462CE7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2567550-404F-4E14-9C9A-FEA1CAAC48E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C46D943-BC59-4D9F-B1FD-6917550A84B5}"/>
              </a:ext>
            </a:extLst>
          </p:cNvPr>
          <p:cNvSpPr>
            <a:spLocks noGrp="1"/>
          </p:cNvSpPr>
          <p:nvPr>
            <p:ph type="dt" sz="half" idx="10"/>
          </p:nvPr>
        </p:nvSpPr>
        <p:spPr/>
        <p:txBody>
          <a:bodyPr/>
          <a:lstStyle/>
          <a:p>
            <a:fld id="{0A7E1598-4622-475C-818E-7F9CBEC77C5B}" type="datetimeFigureOut">
              <a:rPr lang="en-US" smtClean="0"/>
              <a:t>9/8/2022</a:t>
            </a:fld>
            <a:endParaRPr lang="en-US"/>
          </a:p>
        </p:txBody>
      </p:sp>
      <p:sp>
        <p:nvSpPr>
          <p:cNvPr id="6" name="Footer Placeholder 5">
            <a:extLst>
              <a:ext uri="{FF2B5EF4-FFF2-40B4-BE49-F238E27FC236}">
                <a16:creationId xmlns:a16="http://schemas.microsoft.com/office/drawing/2014/main" id="{7E7E72B1-745B-4BA3-A2E6-64A51D39A47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B83B45F-6BD8-4DB7-BF5F-6C658BCB9F00}"/>
              </a:ext>
            </a:extLst>
          </p:cNvPr>
          <p:cNvSpPr>
            <a:spLocks noGrp="1"/>
          </p:cNvSpPr>
          <p:nvPr>
            <p:ph type="sldNum" sz="quarter" idx="12"/>
          </p:nvPr>
        </p:nvSpPr>
        <p:spPr/>
        <p:txBody>
          <a:bodyPr/>
          <a:lstStyle/>
          <a:p>
            <a:fld id="{4C33463F-B69F-4004-A33F-48878130D073}" type="slidenum">
              <a:rPr lang="en-US" smtClean="0"/>
              <a:t>‹#›</a:t>
            </a:fld>
            <a:endParaRPr lang="en-US"/>
          </a:p>
        </p:txBody>
      </p:sp>
    </p:spTree>
    <p:extLst>
      <p:ext uri="{BB962C8B-B14F-4D97-AF65-F5344CB8AC3E}">
        <p14:creationId xmlns:p14="http://schemas.microsoft.com/office/powerpoint/2010/main" val="334584286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EA070B-89A4-4F19-968B-4EB02E68636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EC2BE50-7B6C-4BDC-B7F5-BCE948B2E43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452EF4F-96DE-4205-95DD-9734B706E22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BD8F15C-2A9A-4060-ADBE-3B3B28BC4ED1}"/>
              </a:ext>
            </a:extLst>
          </p:cNvPr>
          <p:cNvSpPr>
            <a:spLocks noGrp="1"/>
          </p:cNvSpPr>
          <p:nvPr>
            <p:ph type="dt" sz="half" idx="10"/>
          </p:nvPr>
        </p:nvSpPr>
        <p:spPr/>
        <p:txBody>
          <a:bodyPr/>
          <a:lstStyle/>
          <a:p>
            <a:fld id="{0A7E1598-4622-475C-818E-7F9CBEC77C5B}" type="datetimeFigureOut">
              <a:rPr lang="en-US" smtClean="0"/>
              <a:t>9/8/2022</a:t>
            </a:fld>
            <a:endParaRPr lang="en-US"/>
          </a:p>
        </p:txBody>
      </p:sp>
      <p:sp>
        <p:nvSpPr>
          <p:cNvPr id="6" name="Footer Placeholder 5">
            <a:extLst>
              <a:ext uri="{FF2B5EF4-FFF2-40B4-BE49-F238E27FC236}">
                <a16:creationId xmlns:a16="http://schemas.microsoft.com/office/drawing/2014/main" id="{20A46689-6E9C-45DB-94A0-0A0CDD4A18D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89C5DCA-37CF-44CC-869D-12D40415FB22}"/>
              </a:ext>
            </a:extLst>
          </p:cNvPr>
          <p:cNvSpPr>
            <a:spLocks noGrp="1"/>
          </p:cNvSpPr>
          <p:nvPr>
            <p:ph type="sldNum" sz="quarter" idx="12"/>
          </p:nvPr>
        </p:nvSpPr>
        <p:spPr/>
        <p:txBody>
          <a:bodyPr/>
          <a:lstStyle/>
          <a:p>
            <a:fld id="{4C33463F-B69F-4004-A33F-48878130D073}" type="slidenum">
              <a:rPr lang="en-US" smtClean="0"/>
              <a:t>‹#›</a:t>
            </a:fld>
            <a:endParaRPr lang="en-US"/>
          </a:p>
        </p:txBody>
      </p:sp>
    </p:spTree>
    <p:extLst>
      <p:ext uri="{BB962C8B-B14F-4D97-AF65-F5344CB8AC3E}">
        <p14:creationId xmlns:p14="http://schemas.microsoft.com/office/powerpoint/2010/main" val="133408547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3C9FD5-8BBD-47AB-9995-04A0C79EBD5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FDB80CD-D9FA-457F-B703-0CD9F0B9615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20B1428-28A3-4DC1-BC5E-D8C3962BB2ED}"/>
              </a:ext>
            </a:extLst>
          </p:cNvPr>
          <p:cNvSpPr>
            <a:spLocks noGrp="1"/>
          </p:cNvSpPr>
          <p:nvPr>
            <p:ph type="dt" sz="half" idx="10"/>
          </p:nvPr>
        </p:nvSpPr>
        <p:spPr/>
        <p:txBody>
          <a:bodyPr/>
          <a:lstStyle/>
          <a:p>
            <a:fld id="{0A7E1598-4622-475C-818E-7F9CBEC77C5B}" type="datetimeFigureOut">
              <a:rPr lang="en-US" smtClean="0"/>
              <a:t>9/8/2022</a:t>
            </a:fld>
            <a:endParaRPr lang="en-US"/>
          </a:p>
        </p:txBody>
      </p:sp>
      <p:sp>
        <p:nvSpPr>
          <p:cNvPr id="5" name="Footer Placeholder 4">
            <a:extLst>
              <a:ext uri="{FF2B5EF4-FFF2-40B4-BE49-F238E27FC236}">
                <a16:creationId xmlns:a16="http://schemas.microsoft.com/office/drawing/2014/main" id="{10A4F91A-DF83-4664-8792-B4ABFA57B5A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BC5C114-5FE3-47D7-AA40-F1DC8970A72B}"/>
              </a:ext>
            </a:extLst>
          </p:cNvPr>
          <p:cNvSpPr>
            <a:spLocks noGrp="1"/>
          </p:cNvSpPr>
          <p:nvPr>
            <p:ph type="sldNum" sz="quarter" idx="12"/>
          </p:nvPr>
        </p:nvSpPr>
        <p:spPr/>
        <p:txBody>
          <a:bodyPr/>
          <a:lstStyle/>
          <a:p>
            <a:fld id="{4C33463F-B69F-4004-A33F-48878130D073}" type="slidenum">
              <a:rPr lang="en-US" smtClean="0"/>
              <a:t>‹#›</a:t>
            </a:fld>
            <a:endParaRPr lang="en-US"/>
          </a:p>
        </p:txBody>
      </p:sp>
    </p:spTree>
    <p:extLst>
      <p:ext uri="{BB962C8B-B14F-4D97-AF65-F5344CB8AC3E}">
        <p14:creationId xmlns:p14="http://schemas.microsoft.com/office/powerpoint/2010/main" val="382933265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DFD960B-3C63-4D19-B3C0-7A30F748AF2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DD5E4C8-EABD-4B9F-B126-559A66442F3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D45E5C2-344B-47A4-BBAB-9DF2B15F3E02}"/>
              </a:ext>
            </a:extLst>
          </p:cNvPr>
          <p:cNvSpPr>
            <a:spLocks noGrp="1"/>
          </p:cNvSpPr>
          <p:nvPr>
            <p:ph type="dt" sz="half" idx="10"/>
          </p:nvPr>
        </p:nvSpPr>
        <p:spPr/>
        <p:txBody>
          <a:bodyPr/>
          <a:lstStyle/>
          <a:p>
            <a:fld id="{0A7E1598-4622-475C-818E-7F9CBEC77C5B}" type="datetimeFigureOut">
              <a:rPr lang="en-US" smtClean="0"/>
              <a:t>9/8/2022</a:t>
            </a:fld>
            <a:endParaRPr lang="en-US"/>
          </a:p>
        </p:txBody>
      </p:sp>
      <p:sp>
        <p:nvSpPr>
          <p:cNvPr id="5" name="Footer Placeholder 4">
            <a:extLst>
              <a:ext uri="{FF2B5EF4-FFF2-40B4-BE49-F238E27FC236}">
                <a16:creationId xmlns:a16="http://schemas.microsoft.com/office/drawing/2014/main" id="{4318BDE4-53A4-49DE-814B-52BCC439C67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4F35696-F789-46FE-B5FF-5B45E7268E6D}"/>
              </a:ext>
            </a:extLst>
          </p:cNvPr>
          <p:cNvSpPr>
            <a:spLocks noGrp="1"/>
          </p:cNvSpPr>
          <p:nvPr>
            <p:ph type="sldNum" sz="quarter" idx="12"/>
          </p:nvPr>
        </p:nvSpPr>
        <p:spPr/>
        <p:txBody>
          <a:bodyPr/>
          <a:lstStyle/>
          <a:p>
            <a:fld id="{4C33463F-B69F-4004-A33F-48878130D073}" type="slidenum">
              <a:rPr lang="en-US" smtClean="0"/>
              <a:t>‹#›</a:t>
            </a:fld>
            <a:endParaRPr lang="en-US"/>
          </a:p>
        </p:txBody>
      </p:sp>
    </p:spTree>
    <p:extLst>
      <p:ext uri="{BB962C8B-B14F-4D97-AF65-F5344CB8AC3E}">
        <p14:creationId xmlns:p14="http://schemas.microsoft.com/office/powerpoint/2010/main" val="11618612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BFBD6B-C633-4621-840E-26CC5FE794E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767E379-F282-4682-8875-E4A03C0F555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71AA4CA-460A-421F-B204-42AF8CB47A49}"/>
              </a:ext>
            </a:extLst>
          </p:cNvPr>
          <p:cNvSpPr>
            <a:spLocks noGrp="1"/>
          </p:cNvSpPr>
          <p:nvPr>
            <p:ph type="dt" sz="half" idx="10"/>
          </p:nvPr>
        </p:nvSpPr>
        <p:spPr/>
        <p:txBody>
          <a:bodyPr/>
          <a:lstStyle/>
          <a:p>
            <a:fld id="{8C07AB8D-31A7-F944-99F9-C709C9136050}" type="datetimeFigureOut">
              <a:rPr lang="en-US" smtClean="0"/>
              <a:t>9/8/2022</a:t>
            </a:fld>
            <a:endParaRPr lang="en-US"/>
          </a:p>
        </p:txBody>
      </p:sp>
      <p:sp>
        <p:nvSpPr>
          <p:cNvPr id="5" name="Footer Placeholder 4">
            <a:extLst>
              <a:ext uri="{FF2B5EF4-FFF2-40B4-BE49-F238E27FC236}">
                <a16:creationId xmlns:a16="http://schemas.microsoft.com/office/drawing/2014/main" id="{501C2716-B557-4987-8135-0A760C5C210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F002260-0BCA-486D-AF6C-8366D4235A47}"/>
              </a:ext>
            </a:extLst>
          </p:cNvPr>
          <p:cNvSpPr>
            <a:spLocks noGrp="1"/>
          </p:cNvSpPr>
          <p:nvPr>
            <p:ph type="sldNum" sz="quarter" idx="12"/>
          </p:nvPr>
        </p:nvSpPr>
        <p:spPr/>
        <p:txBody>
          <a:bodyPr/>
          <a:lstStyle/>
          <a:p>
            <a:fld id="{C4B1EC43-3699-CC4F-A39B-6D02BE140F0B}" type="slidenum">
              <a:rPr lang="en-US" smtClean="0"/>
              <a:t>‹#›</a:t>
            </a:fld>
            <a:endParaRPr lang="en-US"/>
          </a:p>
        </p:txBody>
      </p:sp>
      <p:pic>
        <p:nvPicPr>
          <p:cNvPr id="8" name="Picture 7">
            <a:extLst>
              <a:ext uri="{FF2B5EF4-FFF2-40B4-BE49-F238E27FC236}">
                <a16:creationId xmlns:a16="http://schemas.microsoft.com/office/drawing/2014/main" id="{7F2784A4-A270-46AA-9E33-855313A79C9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23996" y="91585"/>
            <a:ext cx="1633466" cy="967782"/>
          </a:xfrm>
          <a:prstGeom prst="rect">
            <a:avLst/>
          </a:prstGeom>
        </p:spPr>
      </p:pic>
      <p:cxnSp>
        <p:nvCxnSpPr>
          <p:cNvPr id="10" name="Straight Connector 9">
            <a:extLst>
              <a:ext uri="{FF2B5EF4-FFF2-40B4-BE49-F238E27FC236}">
                <a16:creationId xmlns:a16="http://schemas.microsoft.com/office/drawing/2014/main" id="{AAADBB27-CA36-49AC-9C8C-D7C609974B3C}"/>
              </a:ext>
            </a:extLst>
          </p:cNvPr>
          <p:cNvCxnSpPr>
            <a:cxnSpLocks/>
          </p:cNvCxnSpPr>
          <p:nvPr/>
        </p:nvCxnSpPr>
        <p:spPr>
          <a:xfrm>
            <a:off x="3485072" y="515777"/>
            <a:ext cx="7030528" cy="0"/>
          </a:xfrm>
          <a:prstGeom prst="line">
            <a:avLst/>
          </a:prstGeom>
          <a:ln>
            <a:solidFill>
              <a:srgbClr val="19468C"/>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D90B088-36BD-4F1F-8562-B7D5A7006485}"/>
              </a:ext>
            </a:extLst>
          </p:cNvPr>
          <p:cNvCxnSpPr>
            <a:cxnSpLocks/>
          </p:cNvCxnSpPr>
          <p:nvPr/>
        </p:nvCxnSpPr>
        <p:spPr>
          <a:xfrm>
            <a:off x="273304" y="1122363"/>
            <a:ext cx="0" cy="5416549"/>
          </a:xfrm>
          <a:prstGeom prst="line">
            <a:avLst/>
          </a:prstGeom>
          <a:ln>
            <a:solidFill>
              <a:srgbClr val="19468C"/>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A8C70B6E-24C4-46B1-85CC-216996AB80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4538" y="93862"/>
            <a:ext cx="3215183" cy="843831"/>
          </a:xfrm>
          <a:prstGeom prst="rect">
            <a:avLst/>
          </a:prstGeom>
        </p:spPr>
      </p:pic>
    </p:spTree>
    <p:extLst>
      <p:ext uri="{BB962C8B-B14F-4D97-AF65-F5344CB8AC3E}">
        <p14:creationId xmlns:p14="http://schemas.microsoft.com/office/powerpoint/2010/main" val="16436901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9/8/2022</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D805EB-AFB6-48BB-8314-A1742B323EDB}"/>
              </a:ext>
            </a:extLst>
          </p:cNvPr>
          <p:cNvSpPr>
            <a:spLocks noGrp="1"/>
          </p:cNvSpPr>
          <p:nvPr>
            <p:ph type="title"/>
          </p:nvPr>
        </p:nvSpPr>
        <p:spPr>
          <a:xfrm>
            <a:off x="838200" y="632541"/>
            <a:ext cx="10515600" cy="1325563"/>
          </a:xfrm>
        </p:spPr>
        <p:txBody>
          <a:bodyPr/>
          <a:lstStyle>
            <a:lvl1pPr algn="ctr">
              <a:defRPr/>
            </a:lvl1pPr>
          </a:lstStyle>
          <a:p>
            <a:r>
              <a:rPr lang="en-US"/>
              <a:t>Click to edit Master title style</a:t>
            </a:r>
          </a:p>
        </p:txBody>
      </p:sp>
      <p:sp>
        <p:nvSpPr>
          <p:cNvPr id="3" name="Content Placeholder 2">
            <a:extLst>
              <a:ext uri="{FF2B5EF4-FFF2-40B4-BE49-F238E27FC236}">
                <a16:creationId xmlns:a16="http://schemas.microsoft.com/office/drawing/2014/main" id="{6AA01A47-E918-43FE-9697-F5C98ACADD15}"/>
              </a:ext>
            </a:extLst>
          </p:cNvPr>
          <p:cNvSpPr>
            <a:spLocks noGrp="1"/>
          </p:cNvSpPr>
          <p:nvPr>
            <p:ph idx="1"/>
          </p:nvPr>
        </p:nvSpPr>
        <p:spPr>
          <a:xfrm>
            <a:off x="838200" y="2018581"/>
            <a:ext cx="10515600" cy="41583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53DF3E7-24EE-406D-8B5A-0ACB874094A9}"/>
              </a:ext>
            </a:extLst>
          </p:cNvPr>
          <p:cNvSpPr>
            <a:spLocks noGrp="1"/>
          </p:cNvSpPr>
          <p:nvPr>
            <p:ph type="dt" sz="half" idx="10"/>
          </p:nvPr>
        </p:nvSpPr>
        <p:spPr/>
        <p:txBody>
          <a:bodyPr/>
          <a:lstStyle/>
          <a:p>
            <a:fld id="{8C07AB8D-31A7-F944-99F9-C709C9136050}" type="datetimeFigureOut">
              <a:rPr lang="en-US" smtClean="0"/>
              <a:t>9/8/2022</a:t>
            </a:fld>
            <a:endParaRPr lang="en-US"/>
          </a:p>
        </p:txBody>
      </p:sp>
      <p:sp>
        <p:nvSpPr>
          <p:cNvPr id="5" name="Footer Placeholder 4">
            <a:extLst>
              <a:ext uri="{FF2B5EF4-FFF2-40B4-BE49-F238E27FC236}">
                <a16:creationId xmlns:a16="http://schemas.microsoft.com/office/drawing/2014/main" id="{4D4F88ED-9A72-45A4-A8AD-BE19A63A29B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95E4AB7-4630-4D50-8D2B-54CCC97B18B0}"/>
              </a:ext>
            </a:extLst>
          </p:cNvPr>
          <p:cNvSpPr>
            <a:spLocks noGrp="1"/>
          </p:cNvSpPr>
          <p:nvPr>
            <p:ph type="sldNum" sz="quarter" idx="12"/>
          </p:nvPr>
        </p:nvSpPr>
        <p:spPr/>
        <p:txBody>
          <a:bodyPr/>
          <a:lstStyle/>
          <a:p>
            <a:fld id="{C4B1EC43-3699-CC4F-A39B-6D02BE140F0B}" type="slidenum">
              <a:rPr lang="en-US" smtClean="0"/>
              <a:t>‹#›</a:t>
            </a:fld>
            <a:endParaRPr lang="en-US"/>
          </a:p>
        </p:txBody>
      </p:sp>
    </p:spTree>
    <p:extLst>
      <p:ext uri="{BB962C8B-B14F-4D97-AF65-F5344CB8AC3E}">
        <p14:creationId xmlns:p14="http://schemas.microsoft.com/office/powerpoint/2010/main" val="274070859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F40EE9-E5EA-488B-9F40-34F699FEA31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2FB337D-978D-4415-8EB5-F9D6ECD1EBF9}"/>
              </a:ext>
            </a:extLst>
          </p:cNvPr>
          <p:cNvSpPr>
            <a:spLocks noGrp="1"/>
          </p:cNvSpPr>
          <p:nvPr>
            <p:ph type="body" idx="1"/>
          </p:nvPr>
        </p:nvSpPr>
        <p:spPr>
          <a:xfrm>
            <a:off x="831850" y="4589463"/>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A266545-94E2-4263-97A0-C1AF608808FE}"/>
              </a:ext>
            </a:extLst>
          </p:cNvPr>
          <p:cNvSpPr>
            <a:spLocks noGrp="1"/>
          </p:cNvSpPr>
          <p:nvPr>
            <p:ph type="dt" sz="half" idx="10"/>
          </p:nvPr>
        </p:nvSpPr>
        <p:spPr/>
        <p:txBody>
          <a:bodyPr/>
          <a:lstStyle/>
          <a:p>
            <a:fld id="{8C07AB8D-31A7-F944-99F9-C709C9136050}" type="datetimeFigureOut">
              <a:rPr lang="en-US" smtClean="0"/>
              <a:t>9/8/2022</a:t>
            </a:fld>
            <a:endParaRPr lang="en-US"/>
          </a:p>
        </p:txBody>
      </p:sp>
      <p:sp>
        <p:nvSpPr>
          <p:cNvPr id="5" name="Footer Placeholder 4">
            <a:extLst>
              <a:ext uri="{FF2B5EF4-FFF2-40B4-BE49-F238E27FC236}">
                <a16:creationId xmlns:a16="http://schemas.microsoft.com/office/drawing/2014/main" id="{F24AF242-8DB9-4938-B614-F42C7FDDC34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E41C0A6-D4FF-43E9-8A6F-4036DC3588E4}"/>
              </a:ext>
            </a:extLst>
          </p:cNvPr>
          <p:cNvSpPr>
            <a:spLocks noGrp="1"/>
          </p:cNvSpPr>
          <p:nvPr>
            <p:ph type="sldNum" sz="quarter" idx="12"/>
          </p:nvPr>
        </p:nvSpPr>
        <p:spPr/>
        <p:txBody>
          <a:bodyPr/>
          <a:lstStyle/>
          <a:p>
            <a:fld id="{C4B1EC43-3699-CC4F-A39B-6D02BE140F0B}" type="slidenum">
              <a:rPr lang="en-US" smtClean="0"/>
              <a:t>‹#›</a:t>
            </a:fld>
            <a:endParaRPr lang="en-US"/>
          </a:p>
        </p:txBody>
      </p:sp>
    </p:spTree>
    <p:extLst>
      <p:ext uri="{BB962C8B-B14F-4D97-AF65-F5344CB8AC3E}">
        <p14:creationId xmlns:p14="http://schemas.microsoft.com/office/powerpoint/2010/main" val="26603202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BBFABD-4ABB-484E-B790-BBFB0FC3569E}"/>
              </a:ext>
            </a:extLst>
          </p:cNvPr>
          <p:cNvSpPr>
            <a:spLocks noGrp="1"/>
          </p:cNvSpPr>
          <p:nvPr>
            <p:ph type="title"/>
          </p:nvPr>
        </p:nvSpPr>
        <p:spPr>
          <a:xfrm>
            <a:off x="838200" y="563529"/>
            <a:ext cx="10515600" cy="1325563"/>
          </a:xfrm>
        </p:spPr>
        <p:txBody>
          <a:bodyPr/>
          <a:lstStyle>
            <a:lvl1pPr algn="ctr">
              <a:defRPr/>
            </a:lvl1pPr>
          </a:lstStyle>
          <a:p>
            <a:r>
              <a:rPr lang="en-US"/>
              <a:t>Click to edit Master title style</a:t>
            </a:r>
          </a:p>
        </p:txBody>
      </p:sp>
      <p:sp>
        <p:nvSpPr>
          <p:cNvPr id="3" name="Content Placeholder 2">
            <a:extLst>
              <a:ext uri="{FF2B5EF4-FFF2-40B4-BE49-F238E27FC236}">
                <a16:creationId xmlns:a16="http://schemas.microsoft.com/office/drawing/2014/main" id="{E89EBE31-2A51-47D4-A48A-D706EA3847C2}"/>
              </a:ext>
            </a:extLst>
          </p:cNvPr>
          <p:cNvSpPr>
            <a:spLocks noGrp="1"/>
          </p:cNvSpPr>
          <p:nvPr>
            <p:ph sz="half" idx="1"/>
          </p:nvPr>
        </p:nvSpPr>
        <p:spPr>
          <a:xfrm>
            <a:off x="838200" y="1966823"/>
            <a:ext cx="5181600" cy="42101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AA5395A-EF5D-475A-B6CE-44AA92637BFD}"/>
              </a:ext>
            </a:extLst>
          </p:cNvPr>
          <p:cNvSpPr>
            <a:spLocks noGrp="1"/>
          </p:cNvSpPr>
          <p:nvPr>
            <p:ph sz="half" idx="2"/>
          </p:nvPr>
        </p:nvSpPr>
        <p:spPr>
          <a:xfrm>
            <a:off x="6172200" y="1966823"/>
            <a:ext cx="5181600" cy="42101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5289831-5467-4064-BC6C-E8FF061B506B}"/>
              </a:ext>
            </a:extLst>
          </p:cNvPr>
          <p:cNvSpPr>
            <a:spLocks noGrp="1"/>
          </p:cNvSpPr>
          <p:nvPr>
            <p:ph type="dt" sz="half" idx="10"/>
          </p:nvPr>
        </p:nvSpPr>
        <p:spPr/>
        <p:txBody>
          <a:bodyPr/>
          <a:lstStyle/>
          <a:p>
            <a:fld id="{8C07AB8D-31A7-F944-99F9-C709C9136050}" type="datetimeFigureOut">
              <a:rPr lang="en-US" smtClean="0"/>
              <a:t>9/8/2022</a:t>
            </a:fld>
            <a:endParaRPr lang="en-US"/>
          </a:p>
        </p:txBody>
      </p:sp>
      <p:sp>
        <p:nvSpPr>
          <p:cNvPr id="6" name="Footer Placeholder 5">
            <a:extLst>
              <a:ext uri="{FF2B5EF4-FFF2-40B4-BE49-F238E27FC236}">
                <a16:creationId xmlns:a16="http://schemas.microsoft.com/office/drawing/2014/main" id="{D9F52267-D8A1-4B02-BF41-C71C3660FB8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6AB6568-E5E6-437A-AAAF-86BDCCD1DC50}"/>
              </a:ext>
            </a:extLst>
          </p:cNvPr>
          <p:cNvSpPr>
            <a:spLocks noGrp="1"/>
          </p:cNvSpPr>
          <p:nvPr>
            <p:ph type="sldNum" sz="quarter" idx="12"/>
          </p:nvPr>
        </p:nvSpPr>
        <p:spPr/>
        <p:txBody>
          <a:bodyPr/>
          <a:lstStyle/>
          <a:p>
            <a:fld id="{C4B1EC43-3699-CC4F-A39B-6D02BE140F0B}" type="slidenum">
              <a:rPr lang="en-US" smtClean="0"/>
              <a:t>‹#›</a:t>
            </a:fld>
            <a:endParaRPr lang="en-US"/>
          </a:p>
        </p:txBody>
      </p:sp>
    </p:spTree>
    <p:extLst>
      <p:ext uri="{BB962C8B-B14F-4D97-AF65-F5344CB8AC3E}">
        <p14:creationId xmlns:p14="http://schemas.microsoft.com/office/powerpoint/2010/main" val="102602435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8E6493-00CD-4B54-9027-DFBD34A5DCE4}"/>
              </a:ext>
            </a:extLst>
          </p:cNvPr>
          <p:cNvSpPr>
            <a:spLocks noGrp="1"/>
          </p:cNvSpPr>
          <p:nvPr>
            <p:ph type="title"/>
          </p:nvPr>
        </p:nvSpPr>
        <p:spPr>
          <a:xfrm>
            <a:off x="839788" y="577974"/>
            <a:ext cx="10515600" cy="1112714"/>
          </a:xfrm>
        </p:spPr>
        <p:txBody>
          <a:bodyPr/>
          <a:lstStyle>
            <a:lvl1pPr algn="ctr">
              <a:defRPr/>
            </a:lvl1pPr>
          </a:lstStyle>
          <a:p>
            <a:r>
              <a:rPr lang="en-US"/>
              <a:t>Click to edit Master title style</a:t>
            </a:r>
          </a:p>
        </p:txBody>
      </p:sp>
      <p:sp>
        <p:nvSpPr>
          <p:cNvPr id="3" name="Text Placeholder 2">
            <a:extLst>
              <a:ext uri="{FF2B5EF4-FFF2-40B4-BE49-F238E27FC236}">
                <a16:creationId xmlns:a16="http://schemas.microsoft.com/office/drawing/2014/main" id="{951C83DC-1608-4AB8-B392-0B6DE1FB608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AD33109-9658-47F7-8048-C00D3B9F03E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AE2D067-AAEC-40CA-A7C7-A774D57BAA2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953B938-976D-4562-A4D9-B0B9B2102F1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DE972FE-83AC-4778-BF39-9E21F9FB73A0}"/>
              </a:ext>
            </a:extLst>
          </p:cNvPr>
          <p:cNvSpPr>
            <a:spLocks noGrp="1"/>
          </p:cNvSpPr>
          <p:nvPr>
            <p:ph type="dt" sz="half" idx="10"/>
          </p:nvPr>
        </p:nvSpPr>
        <p:spPr/>
        <p:txBody>
          <a:bodyPr/>
          <a:lstStyle/>
          <a:p>
            <a:fld id="{8C07AB8D-31A7-F944-99F9-C709C9136050}" type="datetimeFigureOut">
              <a:rPr lang="en-US" smtClean="0"/>
              <a:t>9/8/2022</a:t>
            </a:fld>
            <a:endParaRPr lang="en-US"/>
          </a:p>
        </p:txBody>
      </p:sp>
      <p:sp>
        <p:nvSpPr>
          <p:cNvPr id="8" name="Footer Placeholder 7">
            <a:extLst>
              <a:ext uri="{FF2B5EF4-FFF2-40B4-BE49-F238E27FC236}">
                <a16:creationId xmlns:a16="http://schemas.microsoft.com/office/drawing/2014/main" id="{DC992AF1-0BC0-4A41-A5D4-60692E457FF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337F3F5-10B9-4BB4-BDE7-4FC290123F28}"/>
              </a:ext>
            </a:extLst>
          </p:cNvPr>
          <p:cNvSpPr>
            <a:spLocks noGrp="1"/>
          </p:cNvSpPr>
          <p:nvPr>
            <p:ph type="sldNum" sz="quarter" idx="12"/>
          </p:nvPr>
        </p:nvSpPr>
        <p:spPr/>
        <p:txBody>
          <a:bodyPr/>
          <a:lstStyle/>
          <a:p>
            <a:fld id="{C4B1EC43-3699-CC4F-A39B-6D02BE140F0B}" type="slidenum">
              <a:rPr lang="en-US" smtClean="0"/>
              <a:t>‹#›</a:t>
            </a:fld>
            <a:endParaRPr lang="en-US"/>
          </a:p>
        </p:txBody>
      </p:sp>
      <p:cxnSp>
        <p:nvCxnSpPr>
          <p:cNvPr id="11" name="Straight Connector 10">
            <a:extLst>
              <a:ext uri="{FF2B5EF4-FFF2-40B4-BE49-F238E27FC236}">
                <a16:creationId xmlns:a16="http://schemas.microsoft.com/office/drawing/2014/main" id="{50175351-C36D-40DA-8D3B-D8D1DC05DE3F}"/>
              </a:ext>
            </a:extLst>
          </p:cNvPr>
          <p:cNvCxnSpPr/>
          <p:nvPr/>
        </p:nvCxnSpPr>
        <p:spPr>
          <a:xfrm>
            <a:off x="2209800" y="256374"/>
            <a:ext cx="9574850" cy="0"/>
          </a:xfrm>
          <a:prstGeom prst="line">
            <a:avLst/>
          </a:prstGeom>
          <a:ln>
            <a:solidFill>
              <a:srgbClr val="19468C"/>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B7A1E524-0156-4B62-8F04-3623F3D74CFA}"/>
              </a:ext>
            </a:extLst>
          </p:cNvPr>
          <p:cNvCxnSpPr/>
          <p:nvPr/>
        </p:nvCxnSpPr>
        <p:spPr>
          <a:xfrm>
            <a:off x="290557" y="1486968"/>
            <a:ext cx="0" cy="5051944"/>
          </a:xfrm>
          <a:prstGeom prst="line">
            <a:avLst/>
          </a:prstGeom>
          <a:ln>
            <a:solidFill>
              <a:srgbClr val="19468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8166103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AF4EED-3265-414C-878D-2783A3A20080}"/>
              </a:ext>
            </a:extLst>
          </p:cNvPr>
          <p:cNvSpPr>
            <a:spLocks noGrp="1"/>
          </p:cNvSpPr>
          <p:nvPr>
            <p:ph type="title"/>
          </p:nvPr>
        </p:nvSpPr>
        <p:spPr>
          <a:xfrm>
            <a:off x="838200" y="598036"/>
            <a:ext cx="10515600" cy="1325563"/>
          </a:xfrm>
        </p:spPr>
        <p:txBody>
          <a:bodyPr/>
          <a:lstStyle>
            <a:lvl1pPr algn="ctr">
              <a:defRPr/>
            </a:lvl1pPr>
          </a:lstStyle>
          <a:p>
            <a:r>
              <a:rPr lang="en-US"/>
              <a:t>Click to edit Master title style</a:t>
            </a:r>
          </a:p>
        </p:txBody>
      </p:sp>
      <p:sp>
        <p:nvSpPr>
          <p:cNvPr id="3" name="Date Placeholder 2">
            <a:extLst>
              <a:ext uri="{FF2B5EF4-FFF2-40B4-BE49-F238E27FC236}">
                <a16:creationId xmlns:a16="http://schemas.microsoft.com/office/drawing/2014/main" id="{7271071A-3BF5-493D-97E5-B598BACDD758}"/>
              </a:ext>
            </a:extLst>
          </p:cNvPr>
          <p:cNvSpPr>
            <a:spLocks noGrp="1"/>
          </p:cNvSpPr>
          <p:nvPr>
            <p:ph type="dt" sz="half" idx="10"/>
          </p:nvPr>
        </p:nvSpPr>
        <p:spPr/>
        <p:txBody>
          <a:bodyPr/>
          <a:lstStyle/>
          <a:p>
            <a:fld id="{8C07AB8D-31A7-F944-99F9-C709C9136050}" type="datetimeFigureOut">
              <a:rPr lang="en-US" smtClean="0"/>
              <a:t>9/8/2022</a:t>
            </a:fld>
            <a:endParaRPr lang="en-US"/>
          </a:p>
        </p:txBody>
      </p:sp>
      <p:sp>
        <p:nvSpPr>
          <p:cNvPr id="4" name="Footer Placeholder 3">
            <a:extLst>
              <a:ext uri="{FF2B5EF4-FFF2-40B4-BE49-F238E27FC236}">
                <a16:creationId xmlns:a16="http://schemas.microsoft.com/office/drawing/2014/main" id="{521DD677-4F4F-475B-BA4F-E40E9426C0F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EA5FC26-8591-478B-8E9E-15F4E3719580}"/>
              </a:ext>
            </a:extLst>
          </p:cNvPr>
          <p:cNvSpPr>
            <a:spLocks noGrp="1"/>
          </p:cNvSpPr>
          <p:nvPr>
            <p:ph type="sldNum" sz="quarter" idx="12"/>
          </p:nvPr>
        </p:nvSpPr>
        <p:spPr/>
        <p:txBody>
          <a:bodyPr/>
          <a:lstStyle/>
          <a:p>
            <a:fld id="{C4B1EC43-3699-CC4F-A39B-6D02BE140F0B}" type="slidenum">
              <a:rPr lang="en-US" smtClean="0"/>
              <a:t>‹#›</a:t>
            </a:fld>
            <a:endParaRPr lang="en-US"/>
          </a:p>
        </p:txBody>
      </p:sp>
    </p:spTree>
    <p:extLst>
      <p:ext uri="{BB962C8B-B14F-4D97-AF65-F5344CB8AC3E}">
        <p14:creationId xmlns:p14="http://schemas.microsoft.com/office/powerpoint/2010/main" val="210665771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DE99F09-6704-45F6-B961-425061030670}"/>
              </a:ext>
            </a:extLst>
          </p:cNvPr>
          <p:cNvSpPr>
            <a:spLocks noGrp="1"/>
          </p:cNvSpPr>
          <p:nvPr>
            <p:ph type="dt" sz="half" idx="10"/>
          </p:nvPr>
        </p:nvSpPr>
        <p:spPr/>
        <p:txBody>
          <a:bodyPr/>
          <a:lstStyle/>
          <a:p>
            <a:fld id="{8C07AB8D-31A7-F944-99F9-C709C9136050}" type="datetimeFigureOut">
              <a:rPr lang="en-US" smtClean="0"/>
              <a:t>9/8/2022</a:t>
            </a:fld>
            <a:endParaRPr lang="en-US"/>
          </a:p>
        </p:txBody>
      </p:sp>
      <p:sp>
        <p:nvSpPr>
          <p:cNvPr id="3" name="Footer Placeholder 2">
            <a:extLst>
              <a:ext uri="{FF2B5EF4-FFF2-40B4-BE49-F238E27FC236}">
                <a16:creationId xmlns:a16="http://schemas.microsoft.com/office/drawing/2014/main" id="{D25D7F10-7D8B-4D8C-A7A1-78B29B9C80F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E5E1168-E618-4E55-A6D1-38E83D2EA61B}"/>
              </a:ext>
            </a:extLst>
          </p:cNvPr>
          <p:cNvSpPr>
            <a:spLocks noGrp="1"/>
          </p:cNvSpPr>
          <p:nvPr>
            <p:ph type="sldNum" sz="quarter" idx="12"/>
          </p:nvPr>
        </p:nvSpPr>
        <p:spPr/>
        <p:txBody>
          <a:bodyPr/>
          <a:lstStyle/>
          <a:p>
            <a:fld id="{C4B1EC43-3699-CC4F-A39B-6D02BE140F0B}" type="slidenum">
              <a:rPr lang="en-US" smtClean="0"/>
              <a:t>‹#›</a:t>
            </a:fld>
            <a:endParaRPr lang="en-US"/>
          </a:p>
        </p:txBody>
      </p:sp>
    </p:spTree>
    <p:extLst>
      <p:ext uri="{BB962C8B-B14F-4D97-AF65-F5344CB8AC3E}">
        <p14:creationId xmlns:p14="http://schemas.microsoft.com/office/powerpoint/2010/main" val="407314141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04808A-DEDA-4296-BC7E-4C5E3F79C28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7C4332A-C02C-43E7-9ED7-8A9ED0DCDF4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25C2FC7-F2A6-4395-84A3-DD8C44C9E92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3866FDF-79BD-47E7-BFCE-ACCECFA50E72}"/>
              </a:ext>
            </a:extLst>
          </p:cNvPr>
          <p:cNvSpPr>
            <a:spLocks noGrp="1"/>
          </p:cNvSpPr>
          <p:nvPr>
            <p:ph type="dt" sz="half" idx="10"/>
          </p:nvPr>
        </p:nvSpPr>
        <p:spPr/>
        <p:txBody>
          <a:bodyPr/>
          <a:lstStyle/>
          <a:p>
            <a:fld id="{8C07AB8D-31A7-F944-99F9-C709C9136050}" type="datetimeFigureOut">
              <a:rPr lang="en-US" smtClean="0"/>
              <a:t>9/8/2022</a:t>
            </a:fld>
            <a:endParaRPr lang="en-US"/>
          </a:p>
        </p:txBody>
      </p:sp>
      <p:sp>
        <p:nvSpPr>
          <p:cNvPr id="6" name="Footer Placeholder 5">
            <a:extLst>
              <a:ext uri="{FF2B5EF4-FFF2-40B4-BE49-F238E27FC236}">
                <a16:creationId xmlns:a16="http://schemas.microsoft.com/office/drawing/2014/main" id="{69D8C780-4147-443E-AE8C-40FBA42CDB0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CEEEA33-4710-4A16-9C4C-E3B4FE563515}"/>
              </a:ext>
            </a:extLst>
          </p:cNvPr>
          <p:cNvSpPr>
            <a:spLocks noGrp="1"/>
          </p:cNvSpPr>
          <p:nvPr>
            <p:ph type="sldNum" sz="quarter" idx="12"/>
          </p:nvPr>
        </p:nvSpPr>
        <p:spPr/>
        <p:txBody>
          <a:bodyPr/>
          <a:lstStyle/>
          <a:p>
            <a:fld id="{C4B1EC43-3699-CC4F-A39B-6D02BE140F0B}" type="slidenum">
              <a:rPr lang="en-US" smtClean="0"/>
              <a:t>‹#›</a:t>
            </a:fld>
            <a:endParaRPr lang="en-US"/>
          </a:p>
        </p:txBody>
      </p:sp>
    </p:spTree>
    <p:extLst>
      <p:ext uri="{BB962C8B-B14F-4D97-AF65-F5344CB8AC3E}">
        <p14:creationId xmlns:p14="http://schemas.microsoft.com/office/powerpoint/2010/main" val="380740861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7A8A4F-E0C1-4FC2-B2B8-3ADC4A77B40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0404FF7-7648-40CA-8B42-4670C4DC77B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2C051AEB-8D63-487F-A78D-E4E1C7D2C12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A5C12E3-2FE7-409C-9545-772D5966C38C}"/>
              </a:ext>
            </a:extLst>
          </p:cNvPr>
          <p:cNvSpPr>
            <a:spLocks noGrp="1"/>
          </p:cNvSpPr>
          <p:nvPr>
            <p:ph type="dt" sz="half" idx="10"/>
          </p:nvPr>
        </p:nvSpPr>
        <p:spPr/>
        <p:txBody>
          <a:bodyPr/>
          <a:lstStyle/>
          <a:p>
            <a:fld id="{8C07AB8D-31A7-F944-99F9-C709C9136050}" type="datetimeFigureOut">
              <a:rPr lang="en-US" smtClean="0"/>
              <a:t>9/8/2022</a:t>
            </a:fld>
            <a:endParaRPr lang="en-US"/>
          </a:p>
        </p:txBody>
      </p:sp>
      <p:sp>
        <p:nvSpPr>
          <p:cNvPr id="6" name="Footer Placeholder 5">
            <a:extLst>
              <a:ext uri="{FF2B5EF4-FFF2-40B4-BE49-F238E27FC236}">
                <a16:creationId xmlns:a16="http://schemas.microsoft.com/office/drawing/2014/main" id="{681F4D39-F9A2-4281-AADC-75BA53972B0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F484B86-3796-4070-B427-E90E1113E928}"/>
              </a:ext>
            </a:extLst>
          </p:cNvPr>
          <p:cNvSpPr>
            <a:spLocks noGrp="1"/>
          </p:cNvSpPr>
          <p:nvPr>
            <p:ph type="sldNum" sz="quarter" idx="12"/>
          </p:nvPr>
        </p:nvSpPr>
        <p:spPr/>
        <p:txBody>
          <a:bodyPr/>
          <a:lstStyle/>
          <a:p>
            <a:fld id="{C4B1EC43-3699-CC4F-A39B-6D02BE140F0B}" type="slidenum">
              <a:rPr lang="en-US" smtClean="0"/>
              <a:t>‹#›</a:t>
            </a:fld>
            <a:endParaRPr lang="en-US"/>
          </a:p>
        </p:txBody>
      </p:sp>
    </p:spTree>
    <p:extLst>
      <p:ext uri="{BB962C8B-B14F-4D97-AF65-F5344CB8AC3E}">
        <p14:creationId xmlns:p14="http://schemas.microsoft.com/office/powerpoint/2010/main" val="103884338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972ED8-1819-4DC7-88A6-D5898691B4D9}"/>
              </a:ext>
            </a:extLst>
          </p:cNvPr>
          <p:cNvSpPr>
            <a:spLocks noGrp="1"/>
          </p:cNvSpPr>
          <p:nvPr>
            <p:ph type="title"/>
          </p:nvPr>
        </p:nvSpPr>
        <p:spPr>
          <a:xfrm>
            <a:off x="838200" y="565386"/>
            <a:ext cx="10515600" cy="1325563"/>
          </a:xfrm>
        </p:spPr>
        <p:txBody>
          <a:bodyPr/>
          <a:lstStyle>
            <a:lvl1pPr algn="ctr">
              <a:defRPr/>
            </a:lvl1pPr>
          </a:lstStyle>
          <a:p>
            <a:r>
              <a:rPr lang="en-US"/>
              <a:t>Click to edit Master title style</a:t>
            </a:r>
          </a:p>
        </p:txBody>
      </p:sp>
      <p:sp>
        <p:nvSpPr>
          <p:cNvPr id="3" name="Vertical Text Placeholder 2">
            <a:extLst>
              <a:ext uri="{FF2B5EF4-FFF2-40B4-BE49-F238E27FC236}">
                <a16:creationId xmlns:a16="http://schemas.microsoft.com/office/drawing/2014/main" id="{C8BD15FC-408B-415D-9D30-D3699AFB6F9D}"/>
              </a:ext>
            </a:extLst>
          </p:cNvPr>
          <p:cNvSpPr>
            <a:spLocks noGrp="1"/>
          </p:cNvSpPr>
          <p:nvPr>
            <p:ph type="body" orient="vert" idx="1"/>
          </p:nvPr>
        </p:nvSpPr>
        <p:spPr>
          <a:xfrm>
            <a:off x="838200" y="2044459"/>
            <a:ext cx="10515600" cy="413250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0346A6B-38FF-47E3-A117-2752451F258D}"/>
              </a:ext>
            </a:extLst>
          </p:cNvPr>
          <p:cNvSpPr>
            <a:spLocks noGrp="1"/>
          </p:cNvSpPr>
          <p:nvPr>
            <p:ph type="dt" sz="half" idx="10"/>
          </p:nvPr>
        </p:nvSpPr>
        <p:spPr/>
        <p:txBody>
          <a:bodyPr/>
          <a:lstStyle/>
          <a:p>
            <a:fld id="{8C07AB8D-31A7-F944-99F9-C709C9136050}" type="datetimeFigureOut">
              <a:rPr lang="en-US" smtClean="0"/>
              <a:t>9/8/2022</a:t>
            </a:fld>
            <a:endParaRPr lang="en-US"/>
          </a:p>
        </p:txBody>
      </p:sp>
      <p:sp>
        <p:nvSpPr>
          <p:cNvPr id="5" name="Footer Placeholder 4">
            <a:extLst>
              <a:ext uri="{FF2B5EF4-FFF2-40B4-BE49-F238E27FC236}">
                <a16:creationId xmlns:a16="http://schemas.microsoft.com/office/drawing/2014/main" id="{475BF9EA-7C63-4E08-BB9D-A5A7F6069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87E81E2-8ABB-443A-8B98-FD55125DEF75}"/>
              </a:ext>
            </a:extLst>
          </p:cNvPr>
          <p:cNvSpPr>
            <a:spLocks noGrp="1"/>
          </p:cNvSpPr>
          <p:nvPr>
            <p:ph type="sldNum" sz="quarter" idx="12"/>
          </p:nvPr>
        </p:nvSpPr>
        <p:spPr/>
        <p:txBody>
          <a:bodyPr/>
          <a:lstStyle/>
          <a:p>
            <a:fld id="{C4B1EC43-3699-CC4F-A39B-6D02BE140F0B}" type="slidenum">
              <a:rPr lang="en-US" smtClean="0"/>
              <a:t>‹#›</a:t>
            </a:fld>
            <a:endParaRPr lang="en-US"/>
          </a:p>
        </p:txBody>
      </p:sp>
    </p:spTree>
    <p:extLst>
      <p:ext uri="{BB962C8B-B14F-4D97-AF65-F5344CB8AC3E}">
        <p14:creationId xmlns:p14="http://schemas.microsoft.com/office/powerpoint/2010/main" val="364379914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50B72F4-9175-4EB1-A965-DF6EB2FF4FB8}"/>
              </a:ext>
            </a:extLst>
          </p:cNvPr>
          <p:cNvSpPr>
            <a:spLocks noGrp="1"/>
          </p:cNvSpPr>
          <p:nvPr>
            <p:ph type="title" orient="vert"/>
          </p:nvPr>
        </p:nvSpPr>
        <p:spPr>
          <a:xfrm>
            <a:off x="8724900" y="1095555"/>
            <a:ext cx="2628900" cy="508140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03A97DD-C57F-42AA-A537-A149631B70F7}"/>
              </a:ext>
            </a:extLst>
          </p:cNvPr>
          <p:cNvSpPr>
            <a:spLocks noGrp="1"/>
          </p:cNvSpPr>
          <p:nvPr>
            <p:ph type="body" orient="vert" idx="1"/>
          </p:nvPr>
        </p:nvSpPr>
        <p:spPr>
          <a:xfrm>
            <a:off x="838200" y="1095554"/>
            <a:ext cx="7734300" cy="508140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26D3712-1124-49D3-9FC3-10B0E5A8EE6B}"/>
              </a:ext>
            </a:extLst>
          </p:cNvPr>
          <p:cNvSpPr>
            <a:spLocks noGrp="1"/>
          </p:cNvSpPr>
          <p:nvPr>
            <p:ph type="dt" sz="half" idx="10"/>
          </p:nvPr>
        </p:nvSpPr>
        <p:spPr/>
        <p:txBody>
          <a:bodyPr/>
          <a:lstStyle/>
          <a:p>
            <a:fld id="{8C07AB8D-31A7-F944-99F9-C709C9136050}" type="datetimeFigureOut">
              <a:rPr lang="en-US" smtClean="0"/>
              <a:t>9/8/2022</a:t>
            </a:fld>
            <a:endParaRPr lang="en-US"/>
          </a:p>
        </p:txBody>
      </p:sp>
      <p:sp>
        <p:nvSpPr>
          <p:cNvPr id="5" name="Footer Placeholder 4">
            <a:extLst>
              <a:ext uri="{FF2B5EF4-FFF2-40B4-BE49-F238E27FC236}">
                <a16:creationId xmlns:a16="http://schemas.microsoft.com/office/drawing/2014/main" id="{15E8C7A9-96B1-4FEF-BBF9-696E220A538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FBB7203-48E4-429E-B55B-3E674CC8CA58}"/>
              </a:ext>
            </a:extLst>
          </p:cNvPr>
          <p:cNvSpPr>
            <a:spLocks noGrp="1"/>
          </p:cNvSpPr>
          <p:nvPr>
            <p:ph type="sldNum" sz="quarter" idx="12"/>
          </p:nvPr>
        </p:nvSpPr>
        <p:spPr/>
        <p:txBody>
          <a:bodyPr/>
          <a:lstStyle/>
          <a:p>
            <a:fld id="{C4B1EC43-3699-CC4F-A39B-6D02BE140F0B}" type="slidenum">
              <a:rPr lang="en-US" smtClean="0"/>
              <a:t>‹#›</a:t>
            </a:fld>
            <a:endParaRPr lang="en-US"/>
          </a:p>
        </p:txBody>
      </p:sp>
    </p:spTree>
    <p:extLst>
      <p:ext uri="{BB962C8B-B14F-4D97-AF65-F5344CB8AC3E}">
        <p14:creationId xmlns:p14="http://schemas.microsoft.com/office/powerpoint/2010/main" val="2141258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name="Photo">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0" y="0"/>
            <a:ext cx="12192000" cy="5682343"/>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Tree>
    <p:extLst>
      <p:ext uri="{BB962C8B-B14F-4D97-AF65-F5344CB8AC3E}">
        <p14:creationId xmlns:p14="http://schemas.microsoft.com/office/powerpoint/2010/main" val="259259295"/>
      </p:ext>
    </p:extLst>
  </p:cSld>
  <p:clrMapOvr>
    <a:masterClrMapping/>
  </p:clrMapOvr>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p:cSld name="Title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14400" y="1867661"/>
            <a:ext cx="10363200" cy="923330"/>
          </a:xfrm>
        </p:spPr>
        <p:txBody>
          <a:bodyPr lIns="0" tIns="0" rIns="0" bIns="0" anchor="t" anchorCtr="0">
            <a:spAutoFit/>
          </a:bodyPr>
          <a:lstStyle>
            <a:lvl1pPr>
              <a:defRPr sz="6000" baseline="0">
                <a:solidFill>
                  <a:schemeClr val="bg1"/>
                </a:solidFill>
                <a:latin typeface="+mn-lt"/>
              </a:defRPr>
            </a:lvl1pPr>
          </a:lstStyle>
          <a:p>
            <a:r>
              <a:rPr lang="en-US" dirty="0"/>
              <a:t>Presentation Title</a:t>
            </a:r>
          </a:p>
        </p:txBody>
      </p:sp>
      <p:sp>
        <p:nvSpPr>
          <p:cNvPr id="6" name="Picture Placeholder 2"/>
          <p:cNvSpPr>
            <a:spLocks noGrp="1"/>
          </p:cNvSpPr>
          <p:nvPr>
            <p:ph type="pic" idx="1" hasCustomPrompt="1"/>
          </p:nvPr>
        </p:nvSpPr>
        <p:spPr>
          <a:xfrm>
            <a:off x="0" y="3337686"/>
            <a:ext cx="5562344" cy="3520314"/>
          </a:xfrm>
        </p:spPr>
        <p:txBody>
          <a:bodyPr anchor="b" anchorCtr="0">
            <a:normAutofit/>
          </a:bodyPr>
          <a:lstStyle>
            <a:lvl1pPr marL="0" indent="0">
              <a:buNone/>
              <a:defRPr sz="2400" baseline="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Picture. To outline a photo, see http://www.gcflearnfree.org/powerpoint2013/17.4</a:t>
            </a:r>
          </a:p>
        </p:txBody>
      </p:sp>
    </p:spTree>
    <p:extLst>
      <p:ext uri="{BB962C8B-B14F-4D97-AF65-F5344CB8AC3E}">
        <p14:creationId xmlns:p14="http://schemas.microsoft.com/office/powerpoint/2010/main" val="39158106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1446199"/>
            <a:ext cx="10972800" cy="646331"/>
          </a:xfrm>
        </p:spPr>
        <p:txBody>
          <a:bodyPr>
            <a:spAutoFit/>
          </a:bodyPr>
          <a:lstStyle>
            <a:lvl1pPr>
              <a:defRPr sz="3600" b="1" i="0" cap="small">
                <a:solidFill>
                  <a:srgbClr val="D84E19"/>
                </a:solidFill>
                <a:latin typeface="Alegreya Sans" panose="00000500000000000000" pitchFamily="2" charset="0"/>
              </a:defRPr>
            </a:lvl1pPr>
          </a:lstStyle>
          <a:p>
            <a:r>
              <a:rPr lang="en-US" dirty="0"/>
              <a:t>Topic Title</a:t>
            </a:r>
          </a:p>
        </p:txBody>
      </p:sp>
      <p:sp>
        <p:nvSpPr>
          <p:cNvPr id="3" name="Content Placeholder 2"/>
          <p:cNvSpPr>
            <a:spLocks noGrp="1"/>
          </p:cNvSpPr>
          <p:nvPr>
            <p:ph idx="1"/>
          </p:nvPr>
        </p:nvSpPr>
        <p:spPr>
          <a:xfrm>
            <a:off x="609600" y="2569464"/>
            <a:ext cx="10972800" cy="3439822"/>
          </a:xfrm>
        </p:spPr>
        <p:txBody>
          <a:bodyPr>
            <a:noAutofit/>
          </a:bodyPr>
          <a:lstStyle>
            <a:lvl1pPr>
              <a:buClr>
                <a:srgbClr val="F5AA2C"/>
              </a:buClr>
              <a:defRPr>
                <a:solidFill>
                  <a:schemeClr val="tx2"/>
                </a:solidFill>
                <a:latin typeface="Alegreya Sans" panose="00000500000000000000" pitchFamily="2" charset="0"/>
              </a:defRPr>
            </a:lvl1pPr>
            <a:lvl2pPr>
              <a:defRPr>
                <a:latin typeface="Alegreya Sans" panose="00000500000000000000" pitchFamily="2" charset="0"/>
              </a:defRPr>
            </a:lvl2pPr>
            <a:lvl3pPr marL="1257300" indent="-342900">
              <a:buClr>
                <a:schemeClr val="tx1">
                  <a:lumMod val="50000"/>
                  <a:lumOff val="50000"/>
                </a:schemeClr>
              </a:buClr>
              <a:buFont typeface="Lucida Grande"/>
              <a:buChar char="▪"/>
              <a:defRPr>
                <a:latin typeface="Alegreya Sans" panose="00000500000000000000" pitchFamily="2" charset="0"/>
              </a:defRPr>
            </a:lvl3pPr>
            <a:lvl4pPr marL="1600200" indent="-228600">
              <a:buFont typeface="Lucida Grande"/>
              <a:buChar char="~"/>
              <a:defRPr>
                <a:latin typeface="Alegreya Sans" panose="00000500000000000000" pitchFamily="2" charset="0"/>
              </a:defRPr>
            </a:lvl4pPr>
            <a:lvl5pPr>
              <a:defRPr>
                <a:latin typeface="Alegreya Sans" panose="00000500000000000000" pitchFamily="2"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590424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1309039"/>
            <a:ext cx="10972800" cy="646331"/>
          </a:xfrm>
        </p:spPr>
        <p:txBody>
          <a:bodyPr>
            <a:spAutoFit/>
          </a:bodyPr>
          <a:lstStyle>
            <a:lvl1pPr>
              <a:defRPr sz="3600" b="1" i="0" cap="small">
                <a:solidFill>
                  <a:srgbClr val="D84E19"/>
                </a:solidFill>
                <a:latin typeface="Alegreya Sans" panose="00000500000000000000" pitchFamily="2" charset="0"/>
              </a:defRPr>
            </a:lvl1pPr>
          </a:lstStyle>
          <a:p>
            <a:r>
              <a:rPr lang="en-US" dirty="0"/>
              <a:t>Topic Title</a:t>
            </a:r>
          </a:p>
        </p:txBody>
      </p:sp>
      <p:sp>
        <p:nvSpPr>
          <p:cNvPr id="3" name="Content Placeholder 2"/>
          <p:cNvSpPr>
            <a:spLocks noGrp="1"/>
          </p:cNvSpPr>
          <p:nvPr>
            <p:ph sz="half" idx="1"/>
          </p:nvPr>
        </p:nvSpPr>
        <p:spPr>
          <a:xfrm>
            <a:off x="609600" y="2194560"/>
            <a:ext cx="5384800" cy="3836010"/>
          </a:xfrm>
        </p:spPr>
        <p:txBody>
          <a:bodyPr>
            <a:noAutofit/>
          </a:bodyPr>
          <a:lstStyle>
            <a:lvl1pPr>
              <a:buClr>
                <a:schemeClr val="accent3"/>
              </a:buClr>
              <a:defRPr sz="2800">
                <a:latin typeface="Alegreya Sans" panose="00000500000000000000" pitchFamily="2" charset="0"/>
              </a:defRPr>
            </a:lvl1pPr>
            <a:lvl2pPr>
              <a:defRPr sz="2400">
                <a:latin typeface="Alegreya Sans" panose="00000500000000000000" pitchFamily="2" charset="0"/>
              </a:defRPr>
            </a:lvl2pPr>
            <a:lvl3pPr marL="1143000" indent="-228600">
              <a:buClr>
                <a:schemeClr val="tx1">
                  <a:lumMod val="50000"/>
                  <a:lumOff val="50000"/>
                </a:schemeClr>
              </a:buClr>
              <a:buSzPct val="100000"/>
              <a:buFont typeface="Lucida Grande"/>
              <a:buChar char="▪"/>
              <a:defRPr sz="2000">
                <a:latin typeface="Alegreya Sans" panose="00000500000000000000" pitchFamily="2" charset="0"/>
              </a:defRPr>
            </a:lvl3pPr>
            <a:lvl4pPr>
              <a:defRPr sz="1800">
                <a:latin typeface="Alegreya Sans" panose="00000500000000000000" pitchFamily="2" charset="0"/>
              </a:defRPr>
            </a:lvl4pPr>
            <a:lvl5pPr>
              <a:defRPr sz="1800">
                <a:latin typeface="Alegreya Sans" panose="00000500000000000000" pitchFamily="2" charset="0"/>
              </a:defRPr>
            </a:lvl5pPr>
            <a:lvl6pPr>
              <a:defRPr sz="1800"/>
            </a:lvl6pPr>
            <a:lvl7pPr>
              <a:defRPr sz="1800"/>
            </a:lvl7pPr>
            <a:lvl8pPr>
              <a:defRPr sz="1800"/>
            </a:lvl8pPr>
            <a:lvl9pPr>
              <a:defRPr sz="18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2194560"/>
            <a:ext cx="5384800" cy="3836010"/>
          </a:xfrm>
        </p:spPr>
        <p:txBody>
          <a:bodyPr>
            <a:noAutofit/>
          </a:bodyPr>
          <a:lstStyle>
            <a:lvl1pPr>
              <a:buClr>
                <a:schemeClr val="accent3"/>
              </a:buClr>
              <a:defRPr sz="2800">
                <a:latin typeface="Alegreya Sans" panose="00000500000000000000" pitchFamily="2" charset="0"/>
              </a:defRPr>
            </a:lvl1pPr>
            <a:lvl2pPr>
              <a:defRPr sz="2400">
                <a:latin typeface="Alegreya Sans" panose="00000500000000000000" pitchFamily="2" charset="0"/>
              </a:defRPr>
            </a:lvl2pPr>
            <a:lvl3pPr marL="1143000" indent="-228600">
              <a:buClr>
                <a:schemeClr val="tx1">
                  <a:lumMod val="50000"/>
                  <a:lumOff val="50000"/>
                </a:schemeClr>
              </a:buClr>
              <a:buFont typeface="Lucida Grande"/>
              <a:buChar char="▪"/>
              <a:defRPr sz="2000">
                <a:latin typeface="Alegreya Sans" panose="00000500000000000000" pitchFamily="2" charset="0"/>
              </a:defRPr>
            </a:lvl3pPr>
            <a:lvl4pPr>
              <a:defRPr sz="1800">
                <a:latin typeface="Alegreya Sans" panose="00000500000000000000" pitchFamily="2" charset="0"/>
              </a:defRPr>
            </a:lvl4pPr>
            <a:lvl5pPr>
              <a:defRPr sz="1800">
                <a:latin typeface="Alegreya Sans" panose="00000500000000000000" pitchFamily="2" charset="0"/>
              </a:defRPr>
            </a:lvl5pPr>
            <a:lvl6pPr>
              <a:defRPr sz="1800"/>
            </a:lvl6pPr>
            <a:lvl7pPr>
              <a:defRPr sz="1800"/>
            </a:lvl7pPr>
            <a:lvl8pPr>
              <a:defRPr sz="1800"/>
            </a:lvl8pPr>
            <a:lvl9pPr>
              <a:defRPr sz="18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13799962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9.xml"/><Relationship Id="rId7" Type="http://schemas.openxmlformats.org/officeDocument/2006/relationships/theme" Target="../theme/theme2.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5" Type="http://schemas.openxmlformats.org/officeDocument/2006/relationships/slideLayout" Target="../slideLayouts/slideLayout11.xml"/><Relationship Id="rId4" Type="http://schemas.openxmlformats.org/officeDocument/2006/relationships/slideLayout" Target="../slideLayouts/slideLayout1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6.pn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3.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7.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17" Type="http://schemas.openxmlformats.org/officeDocument/2006/relationships/image" Target="../media/image7.png"/><Relationship Id="rId2" Type="http://schemas.openxmlformats.org/officeDocument/2006/relationships/slideLayout" Target="../slideLayouts/slideLayout25.xml"/><Relationship Id="rId16" Type="http://schemas.openxmlformats.org/officeDocument/2006/relationships/image" Target="../media/image9.png"/><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theme" Target="../theme/theme4.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5.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theme" Target="../theme/theme5.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image" Target="../media/image9.png"/><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theme" Target="../theme/theme6.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image" Target="../media/image7.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614883" y="585927"/>
            <a:ext cx="10962233" cy="940435"/>
          </a:xfrm>
          <a:prstGeom prst="rect">
            <a:avLst/>
          </a:prstGeom>
        </p:spPr>
        <p:txBody>
          <a:bodyPr wrap="square" lIns="0" tIns="0" rIns="0" bIns="0">
            <a:spAutoFit/>
          </a:bodyPr>
          <a:lstStyle>
            <a:lvl1pPr>
              <a:defRPr sz="4400" b="1" i="0" u="sng">
                <a:solidFill>
                  <a:schemeClr val="tx1"/>
                </a:solidFill>
                <a:latin typeface="Segoe UI"/>
                <a:cs typeface="Segoe UI"/>
              </a:defRPr>
            </a:lvl1pPr>
          </a:lstStyle>
          <a:p>
            <a:endParaRPr/>
          </a:p>
        </p:txBody>
      </p:sp>
      <p:sp>
        <p:nvSpPr>
          <p:cNvPr id="3" name="Holder 3"/>
          <p:cNvSpPr>
            <a:spLocks noGrp="1"/>
          </p:cNvSpPr>
          <p:nvPr>
            <p:ph type="body" idx="1"/>
          </p:nvPr>
        </p:nvSpPr>
        <p:spPr>
          <a:xfrm>
            <a:off x="716991" y="1848688"/>
            <a:ext cx="10342245" cy="3830320"/>
          </a:xfrm>
          <a:prstGeom prst="rect">
            <a:avLst/>
          </a:prstGeom>
        </p:spPr>
        <p:txBody>
          <a:bodyPr wrap="square" lIns="0" tIns="0" rIns="0" bIns="0">
            <a:spAutoFit/>
          </a:bodyPr>
          <a:lstStyle>
            <a:lvl1pPr>
              <a:defRPr sz="2400" b="0" i="0" u="sng">
                <a:solidFill>
                  <a:srgbClr val="0462C1"/>
                </a:solidFill>
                <a:latin typeface="Century Gothic"/>
                <a:cs typeface="Century Gothic"/>
              </a:defRPr>
            </a:lvl1pPr>
          </a:lstStyle>
          <a:p>
            <a:endParaRPr/>
          </a:p>
        </p:txBody>
      </p:sp>
      <p:sp>
        <p:nvSpPr>
          <p:cNvPr id="4" name="Holder 4"/>
          <p:cNvSpPr>
            <a:spLocks noGrp="1"/>
          </p:cNvSpPr>
          <p:nvPr>
            <p:ph type="ftr" sz="quarter" idx="5"/>
          </p:nvPr>
        </p:nvSpPr>
        <p:spPr>
          <a:xfrm>
            <a:off x="4145280" y="6377940"/>
            <a:ext cx="3901440"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9/8/2022</a:t>
            </a:fld>
            <a:endParaRPr lang="en-US"/>
          </a:p>
        </p:txBody>
      </p:sp>
      <p:sp>
        <p:nvSpPr>
          <p:cNvPr id="6" name="Holder 6"/>
          <p:cNvSpPr>
            <a:spLocks noGrp="1"/>
          </p:cNvSpPr>
          <p:nvPr>
            <p:ph type="sldNum" sz="quarter" idx="7"/>
          </p:nvPr>
        </p:nvSpPr>
        <p:spPr>
          <a:xfrm>
            <a:off x="8778240" y="6377940"/>
            <a:ext cx="2804160" cy="3429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725" r:id="rId6"/>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2372063"/>
            <a:ext cx="10972800" cy="375410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Rectangle 6"/>
          <p:cNvSpPr/>
          <p:nvPr/>
        </p:nvSpPr>
        <p:spPr>
          <a:xfrm>
            <a:off x="-1" y="1"/>
            <a:ext cx="12197945" cy="164093"/>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8" name="Rectangle 7"/>
          <p:cNvSpPr/>
          <p:nvPr/>
        </p:nvSpPr>
        <p:spPr>
          <a:xfrm>
            <a:off x="-2" y="164094"/>
            <a:ext cx="12197947" cy="164093"/>
          </a:xfrm>
          <a:prstGeom prst="rect">
            <a:avLst/>
          </a:prstGeom>
          <a:solidFill>
            <a:srgbClr val="1585B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9" name="Rectangle 8"/>
          <p:cNvSpPr/>
          <p:nvPr/>
        </p:nvSpPr>
        <p:spPr>
          <a:xfrm>
            <a:off x="0" y="328187"/>
            <a:ext cx="12192000" cy="164093"/>
          </a:xfrm>
          <a:prstGeom prst="rect">
            <a:avLst/>
          </a:prstGeom>
          <a:solidFill>
            <a:srgbClr val="AFE3F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pic>
        <p:nvPicPr>
          <p:cNvPr id="10" name="Picture 9" descr="1LineAAPLogoPositive280_blue.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317511" y="6126164"/>
            <a:ext cx="4592668" cy="509149"/>
          </a:xfrm>
          <a:prstGeom prst="rect">
            <a:avLst/>
          </a:prstGeom>
        </p:spPr>
      </p:pic>
      <p:cxnSp>
        <p:nvCxnSpPr>
          <p:cNvPr id="11" name="Straight Connector 10"/>
          <p:cNvCxnSpPr/>
          <p:nvPr/>
        </p:nvCxnSpPr>
        <p:spPr>
          <a:xfrm>
            <a:off x="485159" y="6499491"/>
            <a:ext cx="6676311" cy="0"/>
          </a:xfrm>
          <a:prstGeom prst="line">
            <a:avLst/>
          </a:prstGeom>
          <a:ln w="50800">
            <a:solidFill>
              <a:srgbClr val="AFE3F5"/>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03142574"/>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7905994-C305-4861-BA95-FF88F7AE13B3}"/>
              </a:ext>
            </a:extLst>
          </p:cNvPr>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CC5D893-44B9-4A55-A232-6ADD4CF2EA12}"/>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DDE4D37-6244-4E95-9826-002FC50EB479}"/>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E49FFBB4-6B7B-466B-B3BA-7CF1BDB004A1}" type="datetimeFigureOut">
              <a:rPr lang="en-US" smtClean="0"/>
              <a:t>9/8/2022</a:t>
            </a:fld>
            <a:endParaRPr lang="en-US"/>
          </a:p>
        </p:txBody>
      </p:sp>
      <p:sp>
        <p:nvSpPr>
          <p:cNvPr id="5" name="Footer Placeholder 4">
            <a:extLst>
              <a:ext uri="{FF2B5EF4-FFF2-40B4-BE49-F238E27FC236}">
                <a16:creationId xmlns:a16="http://schemas.microsoft.com/office/drawing/2014/main" id="{B9C0BF5F-39F9-4DCC-8679-17B034B6AF88}"/>
              </a:ext>
            </a:extLst>
          </p:cNvPr>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FB5E474-E86D-4DA5-AD51-20042CE219CE}"/>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A168FBA0-F885-48B7-9F88-DAD49C590B81}" type="slidenum">
              <a:rPr lang="en-US" smtClean="0"/>
              <a:t>‹#›</a:t>
            </a:fld>
            <a:endParaRPr lang="en-US"/>
          </a:p>
        </p:txBody>
      </p:sp>
      <p:pic>
        <p:nvPicPr>
          <p:cNvPr id="7" name="Picture 6">
            <a:extLst>
              <a:ext uri="{FF2B5EF4-FFF2-40B4-BE49-F238E27FC236}">
                <a16:creationId xmlns:a16="http://schemas.microsoft.com/office/drawing/2014/main" id="{AB2E3AF2-2387-4667-AE6A-A3264D7D06AF}"/>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0423996" y="91587"/>
            <a:ext cx="1633467" cy="967783"/>
          </a:xfrm>
          <a:prstGeom prst="rect">
            <a:avLst/>
          </a:prstGeom>
        </p:spPr>
      </p:pic>
      <p:cxnSp>
        <p:nvCxnSpPr>
          <p:cNvPr id="8" name="Straight Connector 7">
            <a:extLst>
              <a:ext uri="{FF2B5EF4-FFF2-40B4-BE49-F238E27FC236}">
                <a16:creationId xmlns:a16="http://schemas.microsoft.com/office/drawing/2014/main" id="{762F10A6-2E2B-4972-B66D-7414352B2DAF}"/>
              </a:ext>
            </a:extLst>
          </p:cNvPr>
          <p:cNvCxnSpPr>
            <a:cxnSpLocks/>
          </p:cNvCxnSpPr>
          <p:nvPr/>
        </p:nvCxnSpPr>
        <p:spPr>
          <a:xfrm>
            <a:off x="3485072" y="515777"/>
            <a:ext cx="7030528" cy="0"/>
          </a:xfrm>
          <a:prstGeom prst="line">
            <a:avLst/>
          </a:prstGeom>
          <a:ln>
            <a:solidFill>
              <a:srgbClr val="19468C"/>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B07F0833-C0FE-470D-9AA5-0D0AB23D1CC5}"/>
              </a:ext>
            </a:extLst>
          </p:cNvPr>
          <p:cNvCxnSpPr>
            <a:cxnSpLocks/>
          </p:cNvCxnSpPr>
          <p:nvPr/>
        </p:nvCxnSpPr>
        <p:spPr>
          <a:xfrm>
            <a:off x="273304" y="1122364"/>
            <a:ext cx="0" cy="5416549"/>
          </a:xfrm>
          <a:prstGeom prst="line">
            <a:avLst/>
          </a:prstGeom>
          <a:ln>
            <a:solidFill>
              <a:srgbClr val="19468C"/>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AA803D48-C4D0-48AF-A80F-2D9DDF1B4BBB}"/>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34541" y="93864"/>
            <a:ext cx="3215183" cy="843831"/>
          </a:xfrm>
          <a:prstGeom prst="rect">
            <a:avLst/>
          </a:prstGeom>
        </p:spPr>
      </p:pic>
      <p:pic>
        <p:nvPicPr>
          <p:cNvPr id="11" name="Picture 10">
            <a:extLst>
              <a:ext uri="{FF2B5EF4-FFF2-40B4-BE49-F238E27FC236}">
                <a16:creationId xmlns:a16="http://schemas.microsoft.com/office/drawing/2014/main" id="{D3C2DB68-445F-44F2-8B58-6BA97C9DC7F7}"/>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0423996" y="91587"/>
            <a:ext cx="1633467" cy="967783"/>
          </a:xfrm>
          <a:prstGeom prst="rect">
            <a:avLst/>
          </a:prstGeom>
        </p:spPr>
      </p:pic>
      <p:cxnSp>
        <p:nvCxnSpPr>
          <p:cNvPr id="12" name="Straight Connector 11">
            <a:extLst>
              <a:ext uri="{FF2B5EF4-FFF2-40B4-BE49-F238E27FC236}">
                <a16:creationId xmlns:a16="http://schemas.microsoft.com/office/drawing/2014/main" id="{F18A2FEA-B023-4670-B0D4-51416BA40612}"/>
              </a:ext>
            </a:extLst>
          </p:cNvPr>
          <p:cNvCxnSpPr>
            <a:cxnSpLocks/>
          </p:cNvCxnSpPr>
          <p:nvPr userDrawn="1"/>
        </p:nvCxnSpPr>
        <p:spPr>
          <a:xfrm>
            <a:off x="3485072" y="515777"/>
            <a:ext cx="7030528" cy="0"/>
          </a:xfrm>
          <a:prstGeom prst="line">
            <a:avLst/>
          </a:prstGeom>
          <a:ln>
            <a:solidFill>
              <a:srgbClr val="19468C"/>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499A8911-4162-4A29-9D09-0206BB3D3998}"/>
              </a:ext>
            </a:extLst>
          </p:cNvPr>
          <p:cNvCxnSpPr>
            <a:cxnSpLocks/>
          </p:cNvCxnSpPr>
          <p:nvPr userDrawn="1"/>
        </p:nvCxnSpPr>
        <p:spPr>
          <a:xfrm>
            <a:off x="273304" y="1122364"/>
            <a:ext cx="0" cy="5416549"/>
          </a:xfrm>
          <a:prstGeom prst="line">
            <a:avLst/>
          </a:prstGeom>
          <a:ln>
            <a:solidFill>
              <a:srgbClr val="19468C"/>
            </a:solidFill>
          </a:ln>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ECEC5CBD-1CBC-4334-8969-F88D1E1A9AD7}"/>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34541" y="93864"/>
            <a:ext cx="3215183" cy="843831"/>
          </a:xfrm>
          <a:prstGeom prst="rect">
            <a:avLst/>
          </a:prstGeom>
        </p:spPr>
      </p:pic>
    </p:spTree>
    <p:extLst>
      <p:ext uri="{BB962C8B-B14F-4D97-AF65-F5344CB8AC3E}">
        <p14:creationId xmlns:p14="http://schemas.microsoft.com/office/powerpoint/2010/main" val="2376034422"/>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7905994-C305-4861-BA95-FF88F7AE13B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CC5D893-44B9-4A55-A232-6ADD4CF2EA1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DDE4D37-6244-4E95-9826-002FC50EB47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AA3B066-FBF7-4F76-AAA7-3E808A43BEF7}" type="datetimeFigureOut">
              <a:rPr lang="en-US" smtClean="0"/>
              <a:t>9/8/2022</a:t>
            </a:fld>
            <a:endParaRPr lang="en-US"/>
          </a:p>
        </p:txBody>
      </p:sp>
      <p:sp>
        <p:nvSpPr>
          <p:cNvPr id="5" name="Footer Placeholder 4">
            <a:extLst>
              <a:ext uri="{FF2B5EF4-FFF2-40B4-BE49-F238E27FC236}">
                <a16:creationId xmlns:a16="http://schemas.microsoft.com/office/drawing/2014/main" id="{B9C0BF5F-39F9-4DCC-8679-17B034B6AF8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FB5E474-E86D-4DA5-AD51-20042CE219C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81A5730-CA8A-4D7F-9175-B98A7FF05409}" type="slidenum">
              <a:rPr lang="en-US" smtClean="0"/>
              <a:t>‹#›</a:t>
            </a:fld>
            <a:endParaRPr lang="en-US"/>
          </a:p>
        </p:txBody>
      </p:sp>
      <p:pic>
        <p:nvPicPr>
          <p:cNvPr id="7" name="Picture 6">
            <a:extLst>
              <a:ext uri="{FF2B5EF4-FFF2-40B4-BE49-F238E27FC236}">
                <a16:creationId xmlns:a16="http://schemas.microsoft.com/office/drawing/2014/main" id="{AB2E3AF2-2387-4667-AE6A-A3264D7D06AF}"/>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10423996" y="91585"/>
            <a:ext cx="1633466" cy="967782"/>
          </a:xfrm>
          <a:prstGeom prst="rect">
            <a:avLst/>
          </a:prstGeom>
        </p:spPr>
      </p:pic>
      <p:cxnSp>
        <p:nvCxnSpPr>
          <p:cNvPr id="8" name="Straight Connector 7">
            <a:extLst>
              <a:ext uri="{FF2B5EF4-FFF2-40B4-BE49-F238E27FC236}">
                <a16:creationId xmlns:a16="http://schemas.microsoft.com/office/drawing/2014/main" id="{762F10A6-2E2B-4972-B66D-7414352B2DAF}"/>
              </a:ext>
            </a:extLst>
          </p:cNvPr>
          <p:cNvCxnSpPr>
            <a:cxnSpLocks/>
          </p:cNvCxnSpPr>
          <p:nvPr userDrawn="1"/>
        </p:nvCxnSpPr>
        <p:spPr>
          <a:xfrm>
            <a:off x="3485072" y="515777"/>
            <a:ext cx="7030528" cy="0"/>
          </a:xfrm>
          <a:prstGeom prst="line">
            <a:avLst/>
          </a:prstGeom>
          <a:ln>
            <a:solidFill>
              <a:srgbClr val="19468C"/>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B07F0833-C0FE-470D-9AA5-0D0AB23D1CC5}"/>
              </a:ext>
            </a:extLst>
          </p:cNvPr>
          <p:cNvCxnSpPr>
            <a:cxnSpLocks/>
          </p:cNvCxnSpPr>
          <p:nvPr userDrawn="1"/>
        </p:nvCxnSpPr>
        <p:spPr>
          <a:xfrm>
            <a:off x="273304" y="1122363"/>
            <a:ext cx="0" cy="5416549"/>
          </a:xfrm>
          <a:prstGeom prst="line">
            <a:avLst/>
          </a:prstGeom>
          <a:ln>
            <a:solidFill>
              <a:srgbClr val="19468C"/>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AA803D48-C4D0-48AF-A80F-2D9DDF1B4BBB}"/>
              </a:ext>
            </a:extLst>
          </p:cNvPr>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134538" y="93862"/>
            <a:ext cx="3215183" cy="843831"/>
          </a:xfrm>
          <a:prstGeom prst="rect">
            <a:avLst/>
          </a:prstGeom>
        </p:spPr>
      </p:pic>
    </p:spTree>
    <p:extLst>
      <p:ext uri="{BB962C8B-B14F-4D97-AF65-F5344CB8AC3E}">
        <p14:creationId xmlns:p14="http://schemas.microsoft.com/office/powerpoint/2010/main" val="1439291457"/>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710" r:id="rId12"/>
    <p:sldLayoutId id="2147483711" r:id="rId13"/>
    <p:sldLayoutId id="2147483712"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00FC078-E921-4667-9CF9-43A53E09A03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F23B538-2CF1-4EED-B58D-E6087DCF443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83149A4-6FFC-4065-BE05-1281F39CE1B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A7E1598-4622-475C-818E-7F9CBEC77C5B}" type="datetimeFigureOut">
              <a:rPr lang="en-US" smtClean="0"/>
              <a:t>9/8/2022</a:t>
            </a:fld>
            <a:endParaRPr lang="en-US"/>
          </a:p>
        </p:txBody>
      </p:sp>
      <p:sp>
        <p:nvSpPr>
          <p:cNvPr id="5" name="Footer Placeholder 4">
            <a:extLst>
              <a:ext uri="{FF2B5EF4-FFF2-40B4-BE49-F238E27FC236}">
                <a16:creationId xmlns:a16="http://schemas.microsoft.com/office/drawing/2014/main" id="{576A4DAA-8273-4563-83D5-02BAAF04901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0E90267-AACE-4903-BD40-E1151281269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33463F-B69F-4004-A33F-48878130D073}" type="slidenum">
              <a:rPr lang="en-US" smtClean="0"/>
              <a:t>‹#›</a:t>
            </a:fld>
            <a:endParaRPr lang="en-US"/>
          </a:p>
        </p:txBody>
      </p:sp>
    </p:spTree>
    <p:extLst>
      <p:ext uri="{BB962C8B-B14F-4D97-AF65-F5344CB8AC3E}">
        <p14:creationId xmlns:p14="http://schemas.microsoft.com/office/powerpoint/2010/main" val="3850248598"/>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7905994-C305-4861-BA95-FF88F7AE13B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CC5D893-44B9-4A55-A232-6ADD4CF2EA1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DDE4D37-6244-4E95-9826-002FC50EB47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C07AB8D-31A7-F944-99F9-C709C9136050}" type="datetimeFigureOut">
              <a:rPr lang="en-US" smtClean="0"/>
              <a:t>9/8/2022</a:t>
            </a:fld>
            <a:endParaRPr lang="en-US"/>
          </a:p>
        </p:txBody>
      </p:sp>
      <p:sp>
        <p:nvSpPr>
          <p:cNvPr id="5" name="Footer Placeholder 4">
            <a:extLst>
              <a:ext uri="{FF2B5EF4-FFF2-40B4-BE49-F238E27FC236}">
                <a16:creationId xmlns:a16="http://schemas.microsoft.com/office/drawing/2014/main" id="{B9C0BF5F-39F9-4DCC-8679-17B034B6AF8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FB5E474-E86D-4DA5-AD51-20042CE219C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4B1EC43-3699-CC4F-A39B-6D02BE140F0B}" type="slidenum">
              <a:rPr lang="en-US" smtClean="0"/>
              <a:t>‹#›</a:t>
            </a:fld>
            <a:endParaRPr lang="en-US"/>
          </a:p>
        </p:txBody>
      </p:sp>
      <p:pic>
        <p:nvPicPr>
          <p:cNvPr id="7" name="Picture 6">
            <a:extLst>
              <a:ext uri="{FF2B5EF4-FFF2-40B4-BE49-F238E27FC236}">
                <a16:creationId xmlns:a16="http://schemas.microsoft.com/office/drawing/2014/main" id="{AB2E3AF2-2387-4667-AE6A-A3264D7D06AF}"/>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0423996" y="91585"/>
            <a:ext cx="1633466" cy="967782"/>
          </a:xfrm>
          <a:prstGeom prst="rect">
            <a:avLst/>
          </a:prstGeom>
        </p:spPr>
      </p:pic>
      <p:cxnSp>
        <p:nvCxnSpPr>
          <p:cNvPr id="8" name="Straight Connector 7">
            <a:extLst>
              <a:ext uri="{FF2B5EF4-FFF2-40B4-BE49-F238E27FC236}">
                <a16:creationId xmlns:a16="http://schemas.microsoft.com/office/drawing/2014/main" id="{762F10A6-2E2B-4972-B66D-7414352B2DAF}"/>
              </a:ext>
            </a:extLst>
          </p:cNvPr>
          <p:cNvCxnSpPr>
            <a:cxnSpLocks/>
          </p:cNvCxnSpPr>
          <p:nvPr/>
        </p:nvCxnSpPr>
        <p:spPr>
          <a:xfrm>
            <a:off x="3485072" y="515777"/>
            <a:ext cx="7030528" cy="0"/>
          </a:xfrm>
          <a:prstGeom prst="line">
            <a:avLst/>
          </a:prstGeom>
          <a:ln>
            <a:solidFill>
              <a:srgbClr val="19468C"/>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B07F0833-C0FE-470D-9AA5-0D0AB23D1CC5}"/>
              </a:ext>
            </a:extLst>
          </p:cNvPr>
          <p:cNvCxnSpPr>
            <a:cxnSpLocks/>
          </p:cNvCxnSpPr>
          <p:nvPr/>
        </p:nvCxnSpPr>
        <p:spPr>
          <a:xfrm>
            <a:off x="273304" y="1122363"/>
            <a:ext cx="0" cy="5416549"/>
          </a:xfrm>
          <a:prstGeom prst="line">
            <a:avLst/>
          </a:prstGeom>
          <a:ln>
            <a:solidFill>
              <a:srgbClr val="19468C"/>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AA803D48-C4D0-48AF-A80F-2D9DDF1B4BBB}"/>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34538" y="93862"/>
            <a:ext cx="3215183" cy="843831"/>
          </a:xfrm>
          <a:prstGeom prst="rect">
            <a:avLst/>
          </a:prstGeom>
        </p:spPr>
      </p:pic>
    </p:spTree>
    <p:extLst>
      <p:ext uri="{BB962C8B-B14F-4D97-AF65-F5344CB8AC3E}">
        <p14:creationId xmlns:p14="http://schemas.microsoft.com/office/powerpoint/2010/main" val="244507285"/>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4.jpg"/><Relationship Id="rId3" Type="http://schemas.openxmlformats.org/officeDocument/2006/relationships/image" Target="../media/image11.png"/><Relationship Id="rId7" Type="http://schemas.openxmlformats.org/officeDocument/2006/relationships/image" Target="../media/image13.jp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hyperlink" Target="http://www.theshapesystem.com/" TargetMode="External"/><Relationship Id="rId5" Type="http://schemas.openxmlformats.org/officeDocument/2006/relationships/hyperlink" Target="http://www.schoolmentalhealth.org/" TargetMode="External"/><Relationship Id="rId4" Type="http://schemas.openxmlformats.org/officeDocument/2006/relationships/image" Target="../media/image12.png"/></Relationships>
</file>

<file path=ppt/slides/_rels/slide10.xml.rels><?xml version="1.0" encoding="UTF-8" standalone="yes"?>
<Relationships xmlns="http://schemas.openxmlformats.org/package/2006/relationships"><Relationship Id="rId3" Type="http://schemas.openxmlformats.org/officeDocument/2006/relationships/hyperlink" Target="https://nam01.safelinks.protection.outlook.com/?url=https%3A%2F%2Fwww.americaspromise.org%2Fsites%2Fdefault%2Ffiles%2Fd8%2FYouthDuringCOVID_FINAL%2520%25281%2529.pdf&amp;data=02%7C01%7Ckwells%40air.org%7Ca06bf7a8fa3c40bcb13008d84319ab6a%7C9ea45dbc7b724abfa77cc770a0a8b962%7C0%7C0%7C637333125665842996&amp;sdata=Sb8K7H8ty0%2F9zAdJBbGG2AnwYxiDhf0yzDaw1cbLFZI%3D&amp;reserved=0" TargetMode="External"/><Relationship Id="rId2" Type="http://schemas.openxmlformats.org/officeDocument/2006/relationships/notesSlide" Target="../notesSlides/notesSlide6.xml"/><Relationship Id="rId1" Type="http://schemas.openxmlformats.org/officeDocument/2006/relationships/slideLayout" Target="../slideLayouts/slideLayout6.xml"/><Relationship Id="rId5" Type="http://schemas.microsoft.com/office/2007/relationships/hdphoto" Target="../media/hdphoto1.wdp"/><Relationship Id="rId4" Type="http://schemas.openxmlformats.org/officeDocument/2006/relationships/image" Target="../media/image32.png"/></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34.tiff"/><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8.xml"/><Relationship Id="rId1" Type="http://schemas.openxmlformats.org/officeDocument/2006/relationships/slideLayout" Target="../slideLayouts/slideLayout2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9.xml"/><Relationship Id="rId1" Type="http://schemas.openxmlformats.org/officeDocument/2006/relationships/slideLayout" Target="../slideLayouts/slideLayout54.xml"/><Relationship Id="rId4" Type="http://schemas.openxmlformats.org/officeDocument/2006/relationships/image" Target="../media/image37.png"/></Relationships>
</file>

<file path=ppt/slides/_rels/slide1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5.xml"/><Relationship Id="rId4" Type="http://schemas.openxmlformats.org/officeDocument/2006/relationships/image" Target="../media/image41.png"/></Relationships>
</file>

<file path=ppt/slides/_rels/slide25.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43.png"/></Relationships>
</file>

<file path=ppt/slides/_rels/slide26.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15.xml"/><Relationship Id="rId1" Type="http://schemas.openxmlformats.org/officeDocument/2006/relationships/slideLayout" Target="../slideLayouts/slideLayout4.xml"/><Relationship Id="rId5" Type="http://schemas.openxmlformats.org/officeDocument/2006/relationships/image" Target="../media/image45.jpeg"/><Relationship Id="rId4" Type="http://schemas.openxmlformats.org/officeDocument/2006/relationships/hyperlink" Target="https://www.ready.gov/sites/default/files/documents/files/PFA_SchoolCrisis.pdf" TargetMode="External"/></Relationships>
</file>

<file path=ppt/slides/_rels/slide27.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hyperlink" Target="https://csch.uconn.edu/wp-content/uploads/sites/2206/2020/06/CSCH-Report-Responding-to-COVID-19-Planning-for-Trauma-Informed-Assessment-in-Schools-Final-June-2020.pdf" TargetMode="External"/><Relationship Id="rId2" Type="http://schemas.openxmlformats.org/officeDocument/2006/relationships/hyperlink" Target="https://www.covitalityucsb.info/" TargetMode="External"/><Relationship Id="rId1" Type="http://schemas.openxmlformats.org/officeDocument/2006/relationships/slideLayout" Target="../slideLayouts/slideLayout2.xml"/><Relationship Id="rId4" Type="http://schemas.openxmlformats.org/officeDocument/2006/relationships/image" Target="../media/image47.jpg"/></Relationships>
</file>

<file path=ppt/slides/_rels/slide2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5.jpg"/><Relationship Id="rId3" Type="http://schemas.openxmlformats.org/officeDocument/2006/relationships/image" Target="../media/image15.png"/><Relationship Id="rId7" Type="http://schemas.openxmlformats.org/officeDocument/2006/relationships/image" Target="../media/image19.png"/><Relationship Id="rId12" Type="http://schemas.openxmlformats.org/officeDocument/2006/relationships/image" Target="../media/image24.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8.png"/><Relationship Id="rId11" Type="http://schemas.openxmlformats.org/officeDocument/2006/relationships/image" Target="../media/image23.png"/><Relationship Id="rId5" Type="http://schemas.openxmlformats.org/officeDocument/2006/relationships/image" Target="../media/image17.pn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png"/><Relationship Id="rId14" Type="http://schemas.openxmlformats.org/officeDocument/2006/relationships/hyperlink" Target="http://www.schoolmentalhealth.org/"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image" Target="../media/image48.png"/><Relationship Id="rId1" Type="http://schemas.openxmlformats.org/officeDocument/2006/relationships/slideLayout" Target="../slideLayouts/slideLayout4.xml"/><Relationship Id="rId4" Type="http://schemas.openxmlformats.org/officeDocument/2006/relationships/image" Target="../media/image51.jpg"/></Relationships>
</file>

<file path=ppt/slides/_rels/slide32.xml.rels><?xml version="1.0" encoding="UTF-8" standalone="yes"?>
<Relationships xmlns="http://schemas.openxmlformats.org/package/2006/relationships"><Relationship Id="rId3" Type="http://schemas.openxmlformats.org/officeDocument/2006/relationships/hyperlink" Target="https://trailstowellness.org/materials/cbt-and-mindfulness-groups" TargetMode="External"/><Relationship Id="rId2" Type="http://schemas.openxmlformats.org/officeDocument/2006/relationships/image" Target="../media/image52.tmp"/><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5.xml"/><Relationship Id="rId4" Type="http://schemas.openxmlformats.org/officeDocument/2006/relationships/image" Target="../media/image2.png"/></Relationships>
</file>

<file path=ppt/slides/_rels/slide36.xml.rels><?xml version="1.0" encoding="UTF-8" standalone="yes"?>
<Relationships xmlns="http://schemas.openxmlformats.org/package/2006/relationships"><Relationship Id="rId3" Type="http://schemas.openxmlformats.org/officeDocument/2006/relationships/hyperlink" Target="https://www.medstarwise.org/resources" TargetMode="External"/><Relationship Id="rId2" Type="http://schemas.openxmlformats.org/officeDocument/2006/relationships/notesSlide" Target="../notesSlides/notesSlide17.xml"/><Relationship Id="rId1" Type="http://schemas.openxmlformats.org/officeDocument/2006/relationships/slideLayout" Target="../slideLayouts/slideLayout39.xml"/><Relationship Id="rId5" Type="http://schemas.openxmlformats.org/officeDocument/2006/relationships/hyperlink" Target="https://static1.squarespace.com/static/60411ac3e851e139836af5f1/t/6155e14e69ae5761df34cfe0/1633018213269/TeacherWISE_9.30.21-web.pdf" TargetMode="External"/><Relationship Id="rId4" Type="http://schemas.openxmlformats.org/officeDocument/2006/relationships/image" Target="../media/image53.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27.png"/></Relationships>
</file>

<file path=ppt/slides/_rels/slide40.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hyperlink" Target="http://www.schoolmentalhealth.org/" TargetMode="External"/><Relationship Id="rId1" Type="http://schemas.openxmlformats.org/officeDocument/2006/relationships/slideLayout" Target="../slideLayouts/slideLayout2.xml"/><Relationship Id="rId5" Type="http://schemas.openxmlformats.org/officeDocument/2006/relationships/image" Target="../media/image62.png"/><Relationship Id="rId4" Type="http://schemas.openxmlformats.org/officeDocument/2006/relationships/image" Target="../media/image61.png"/></Relationships>
</file>

<file path=ppt/slides/_rels/slide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xml"/><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image" Target="../media/image30.tiff"/><Relationship Id="rId2" Type="http://schemas.openxmlformats.org/officeDocument/2006/relationships/notesSlide" Target="../notesSlides/notesSlide5.xml"/><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png"/><Relationship Id="rId1" Type="http://schemas.openxmlformats.org/officeDocument/2006/relationships/slideLayout" Target="../slideLayouts/slideLayout2.xml"/><Relationship Id="rId5" Type="http://schemas.openxmlformats.org/officeDocument/2006/relationships/hyperlink" Target="http://www.cdc.gov/mmwr/volumes/70/wr/mm7011a1.htm?s_cid=mm7011a1_w" TargetMode="External"/><Relationship Id="rId4" Type="http://schemas.openxmlformats.org/officeDocument/2006/relationships/hyperlink" Target="http://www.cdc.gov/mmwr/volumes/69/wr/mm6945a3.htm" TargetMode="External"/></Relationships>
</file>

<file path=ppt/slides/_rels/slide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3485388" y="132718"/>
            <a:ext cx="8444865" cy="908685"/>
            <a:chOff x="3485388" y="132718"/>
            <a:chExt cx="8444865" cy="908685"/>
          </a:xfrm>
        </p:grpSpPr>
        <p:pic>
          <p:nvPicPr>
            <p:cNvPr id="3" name="object 3"/>
            <p:cNvPicPr/>
            <p:nvPr/>
          </p:nvPicPr>
          <p:blipFill>
            <a:blip r:embed="rId2" cstate="print"/>
            <a:stretch>
              <a:fillRect/>
            </a:stretch>
          </p:blipFill>
          <p:spPr>
            <a:xfrm>
              <a:off x="10552295" y="132718"/>
              <a:ext cx="1377456" cy="908116"/>
            </a:xfrm>
            <a:prstGeom prst="rect">
              <a:avLst/>
            </a:prstGeom>
          </p:spPr>
        </p:pic>
        <p:sp>
          <p:nvSpPr>
            <p:cNvPr id="4" name="object 4"/>
            <p:cNvSpPr/>
            <p:nvPr/>
          </p:nvSpPr>
          <p:spPr>
            <a:xfrm>
              <a:off x="3485388" y="515111"/>
              <a:ext cx="7030720" cy="0"/>
            </a:xfrm>
            <a:custGeom>
              <a:avLst/>
              <a:gdLst/>
              <a:ahLst/>
              <a:cxnLst/>
              <a:rect l="l" t="t" r="r" b="b"/>
              <a:pathLst>
                <a:path w="7030720">
                  <a:moveTo>
                    <a:pt x="0" y="0"/>
                  </a:moveTo>
                  <a:lnTo>
                    <a:pt x="7030465" y="0"/>
                  </a:lnTo>
                </a:path>
              </a:pathLst>
            </a:custGeom>
            <a:ln w="6350">
              <a:solidFill>
                <a:srgbClr val="18468B"/>
              </a:solidFill>
            </a:ln>
          </p:spPr>
          <p:txBody>
            <a:bodyPr wrap="square" lIns="0" tIns="0" rIns="0" bIns="0" rtlCol="0"/>
            <a:lstStyle/>
            <a:p>
              <a:endParaRPr/>
            </a:p>
          </p:txBody>
        </p:sp>
      </p:grpSp>
      <p:sp>
        <p:nvSpPr>
          <p:cNvPr id="5" name="object 5"/>
          <p:cNvSpPr/>
          <p:nvPr/>
        </p:nvSpPr>
        <p:spPr>
          <a:xfrm>
            <a:off x="272795" y="1121663"/>
            <a:ext cx="0" cy="5416550"/>
          </a:xfrm>
          <a:custGeom>
            <a:avLst/>
            <a:gdLst/>
            <a:ahLst/>
            <a:cxnLst/>
            <a:rect l="l" t="t" r="r" b="b"/>
            <a:pathLst>
              <a:path h="5416550">
                <a:moveTo>
                  <a:pt x="0" y="0"/>
                </a:moveTo>
                <a:lnTo>
                  <a:pt x="0" y="5416550"/>
                </a:lnTo>
              </a:path>
            </a:pathLst>
          </a:custGeom>
          <a:ln w="6350">
            <a:solidFill>
              <a:srgbClr val="18468B"/>
            </a:solidFill>
          </a:ln>
        </p:spPr>
        <p:txBody>
          <a:bodyPr wrap="square" lIns="0" tIns="0" rIns="0" bIns="0" rtlCol="0"/>
          <a:lstStyle/>
          <a:p>
            <a:endParaRPr/>
          </a:p>
        </p:txBody>
      </p:sp>
      <p:pic>
        <p:nvPicPr>
          <p:cNvPr id="6" name="object 6"/>
          <p:cNvPicPr/>
          <p:nvPr/>
        </p:nvPicPr>
        <p:blipFill>
          <a:blip r:embed="rId3" cstate="print"/>
          <a:stretch>
            <a:fillRect/>
          </a:stretch>
        </p:blipFill>
        <p:spPr>
          <a:xfrm>
            <a:off x="10424159" y="91439"/>
            <a:ext cx="1633727" cy="967740"/>
          </a:xfrm>
          <a:prstGeom prst="rect">
            <a:avLst/>
          </a:prstGeom>
        </p:spPr>
      </p:pic>
      <p:sp>
        <p:nvSpPr>
          <p:cNvPr id="7" name="object 7"/>
          <p:cNvSpPr/>
          <p:nvPr/>
        </p:nvSpPr>
        <p:spPr>
          <a:xfrm>
            <a:off x="3485388" y="515112"/>
            <a:ext cx="7030720" cy="0"/>
          </a:xfrm>
          <a:custGeom>
            <a:avLst/>
            <a:gdLst/>
            <a:ahLst/>
            <a:cxnLst/>
            <a:rect l="l" t="t" r="r" b="b"/>
            <a:pathLst>
              <a:path w="7030720">
                <a:moveTo>
                  <a:pt x="0" y="0"/>
                </a:moveTo>
                <a:lnTo>
                  <a:pt x="7030465" y="0"/>
                </a:lnTo>
              </a:path>
            </a:pathLst>
          </a:custGeom>
          <a:ln w="6350">
            <a:solidFill>
              <a:srgbClr val="18468B"/>
            </a:solidFill>
          </a:ln>
        </p:spPr>
        <p:txBody>
          <a:bodyPr wrap="square" lIns="0" tIns="0" rIns="0" bIns="0" rtlCol="0"/>
          <a:lstStyle/>
          <a:p>
            <a:endParaRPr/>
          </a:p>
        </p:txBody>
      </p:sp>
      <p:pic>
        <p:nvPicPr>
          <p:cNvPr id="8" name="object 8"/>
          <p:cNvPicPr/>
          <p:nvPr/>
        </p:nvPicPr>
        <p:blipFill>
          <a:blip r:embed="rId4" cstate="print"/>
          <a:stretch>
            <a:fillRect/>
          </a:stretch>
        </p:blipFill>
        <p:spPr>
          <a:xfrm>
            <a:off x="134112" y="94488"/>
            <a:ext cx="3215640" cy="842771"/>
          </a:xfrm>
          <a:prstGeom prst="rect">
            <a:avLst/>
          </a:prstGeom>
        </p:spPr>
      </p:pic>
      <p:sp>
        <p:nvSpPr>
          <p:cNvPr id="9" name="object 9"/>
          <p:cNvSpPr/>
          <p:nvPr/>
        </p:nvSpPr>
        <p:spPr>
          <a:xfrm>
            <a:off x="272795" y="1121663"/>
            <a:ext cx="0" cy="5416550"/>
          </a:xfrm>
          <a:custGeom>
            <a:avLst/>
            <a:gdLst/>
            <a:ahLst/>
            <a:cxnLst/>
            <a:rect l="l" t="t" r="r" b="b"/>
            <a:pathLst>
              <a:path h="5416550">
                <a:moveTo>
                  <a:pt x="0" y="0"/>
                </a:moveTo>
                <a:lnTo>
                  <a:pt x="0" y="5416550"/>
                </a:lnTo>
              </a:path>
            </a:pathLst>
          </a:custGeom>
          <a:ln w="6350">
            <a:solidFill>
              <a:srgbClr val="18468B"/>
            </a:solidFill>
          </a:ln>
        </p:spPr>
        <p:txBody>
          <a:bodyPr wrap="square" lIns="0" tIns="0" rIns="0" bIns="0" rtlCol="0"/>
          <a:lstStyle/>
          <a:p>
            <a:endParaRPr/>
          </a:p>
        </p:txBody>
      </p:sp>
      <p:sp>
        <p:nvSpPr>
          <p:cNvPr id="10" name="object 10"/>
          <p:cNvSpPr txBox="1">
            <a:spLocks noGrp="1"/>
          </p:cNvSpPr>
          <p:nvPr>
            <p:ph type="title"/>
          </p:nvPr>
        </p:nvSpPr>
        <p:spPr>
          <a:xfrm>
            <a:off x="335381" y="1655521"/>
            <a:ext cx="11523980" cy="1339215"/>
          </a:xfrm>
          <a:prstGeom prst="rect">
            <a:avLst/>
          </a:prstGeom>
        </p:spPr>
        <p:txBody>
          <a:bodyPr vert="horz" wrap="square" lIns="0" tIns="90805" rIns="0" bIns="0" rtlCol="0">
            <a:spAutoFit/>
          </a:bodyPr>
          <a:lstStyle/>
          <a:p>
            <a:pPr marL="3321685" marR="5080" indent="-3309620">
              <a:lnSpc>
                <a:spcPts val="4900"/>
              </a:lnSpc>
              <a:spcBef>
                <a:spcPts val="715"/>
              </a:spcBef>
            </a:pPr>
            <a:r>
              <a:rPr sz="4500" u="none" dirty="0"/>
              <a:t>Supporting</a:t>
            </a:r>
            <a:r>
              <a:rPr sz="4500" u="none" spc="-75" dirty="0"/>
              <a:t> </a:t>
            </a:r>
            <a:r>
              <a:rPr sz="4500" u="none" dirty="0"/>
              <a:t>Students,</a:t>
            </a:r>
            <a:r>
              <a:rPr sz="4500" u="none" spc="-85" dirty="0"/>
              <a:t> </a:t>
            </a:r>
            <a:r>
              <a:rPr sz="4500" u="none" dirty="0"/>
              <a:t>Families</a:t>
            </a:r>
            <a:r>
              <a:rPr sz="4500" u="none" spc="-50" dirty="0"/>
              <a:t> </a:t>
            </a:r>
            <a:r>
              <a:rPr sz="4500" u="none" dirty="0"/>
              <a:t>and</a:t>
            </a:r>
            <a:r>
              <a:rPr sz="4500" u="none" spc="-40" dirty="0"/>
              <a:t> </a:t>
            </a:r>
            <a:r>
              <a:rPr sz="4500" u="none" spc="-10" dirty="0"/>
              <a:t>Schools </a:t>
            </a:r>
            <a:r>
              <a:rPr sz="4500" u="none" dirty="0"/>
              <a:t>as</a:t>
            </a:r>
            <a:r>
              <a:rPr sz="4500" u="none" spc="-5" dirty="0"/>
              <a:t> </a:t>
            </a:r>
            <a:r>
              <a:rPr sz="4500" u="none" dirty="0"/>
              <a:t>Schools </a:t>
            </a:r>
            <a:r>
              <a:rPr sz="4500" u="none" spc="-10" dirty="0"/>
              <a:t>Restart</a:t>
            </a:r>
            <a:endParaRPr sz="4500" dirty="0"/>
          </a:p>
        </p:txBody>
      </p:sp>
      <p:sp>
        <p:nvSpPr>
          <p:cNvPr id="11" name="object 11"/>
          <p:cNvSpPr txBox="1"/>
          <p:nvPr/>
        </p:nvSpPr>
        <p:spPr>
          <a:xfrm>
            <a:off x="1667636" y="3179826"/>
            <a:ext cx="8857615" cy="2446375"/>
          </a:xfrm>
          <a:prstGeom prst="rect">
            <a:avLst/>
          </a:prstGeom>
        </p:spPr>
        <p:txBody>
          <a:bodyPr vert="horz" wrap="square" lIns="0" tIns="13335" rIns="0" bIns="0" rtlCol="0" anchor="t">
            <a:spAutoFit/>
          </a:bodyPr>
          <a:lstStyle/>
          <a:p>
            <a:pPr algn="ctr">
              <a:spcBef>
                <a:spcPts val="105"/>
              </a:spcBef>
            </a:pPr>
            <a:endParaRPr lang="en-US" sz="3200" b="1" dirty="0">
              <a:solidFill>
                <a:srgbClr val="001F5F"/>
              </a:solidFill>
              <a:latin typeface="Segoe UI"/>
              <a:cs typeface="Segoe UI"/>
            </a:endParaRPr>
          </a:p>
          <a:p>
            <a:pPr algn="ctr"/>
            <a:r>
              <a:rPr lang="en-US" sz="3200" b="1" dirty="0">
                <a:solidFill>
                  <a:srgbClr val="001F5F"/>
                </a:solidFill>
                <a:latin typeface="Segoe UI"/>
                <a:cs typeface="Segoe UI"/>
              </a:rPr>
              <a:t>Samantha Hartley</a:t>
            </a:r>
            <a:r>
              <a:rPr sz="3200" b="1" spc="-20" dirty="0">
                <a:solidFill>
                  <a:srgbClr val="001F5F"/>
                </a:solidFill>
                <a:latin typeface="Segoe UI"/>
                <a:cs typeface="Segoe UI"/>
              </a:rPr>
              <a:t>,</a:t>
            </a:r>
            <a:r>
              <a:rPr sz="3200" b="1" spc="-114" dirty="0">
                <a:solidFill>
                  <a:srgbClr val="001F5F"/>
                </a:solidFill>
                <a:latin typeface="Segoe UI"/>
                <a:cs typeface="Segoe UI"/>
              </a:rPr>
              <a:t> </a:t>
            </a:r>
            <a:r>
              <a:rPr sz="3200" b="1" dirty="0">
                <a:solidFill>
                  <a:srgbClr val="001F5F"/>
                </a:solidFill>
                <a:latin typeface="Segoe UI"/>
                <a:cs typeface="Segoe UI"/>
              </a:rPr>
              <a:t>PhD</a:t>
            </a:r>
            <a:endParaRPr lang="en-US" sz="3200" b="1" spc="-135" dirty="0">
              <a:solidFill>
                <a:srgbClr val="001F5F"/>
              </a:solidFill>
              <a:latin typeface="Segoe UI"/>
              <a:cs typeface="Segoe UI"/>
            </a:endParaRPr>
          </a:p>
          <a:p>
            <a:pPr marL="12700" marR="5080" algn="ctr">
              <a:lnSpc>
                <a:spcPct val="106500"/>
              </a:lnSpc>
            </a:pPr>
            <a:r>
              <a:rPr sz="2300" b="1" dirty="0">
                <a:solidFill>
                  <a:srgbClr val="001F5F"/>
                </a:solidFill>
                <a:latin typeface="Segoe UI"/>
                <a:cs typeface="Segoe UI"/>
              </a:rPr>
              <a:t>National</a:t>
            </a:r>
            <a:r>
              <a:rPr sz="2300" b="1" spc="-60" dirty="0">
                <a:solidFill>
                  <a:srgbClr val="001F5F"/>
                </a:solidFill>
                <a:latin typeface="Segoe UI"/>
                <a:cs typeface="Segoe UI"/>
              </a:rPr>
              <a:t> </a:t>
            </a:r>
            <a:r>
              <a:rPr sz="2300" b="1" dirty="0">
                <a:solidFill>
                  <a:srgbClr val="001F5F"/>
                </a:solidFill>
                <a:latin typeface="Segoe UI"/>
                <a:cs typeface="Segoe UI"/>
              </a:rPr>
              <a:t>Center</a:t>
            </a:r>
            <a:r>
              <a:rPr sz="2300" b="1" spc="-30" dirty="0">
                <a:solidFill>
                  <a:srgbClr val="001F5F"/>
                </a:solidFill>
                <a:latin typeface="Segoe UI"/>
                <a:cs typeface="Segoe UI"/>
              </a:rPr>
              <a:t> </a:t>
            </a:r>
            <a:r>
              <a:rPr sz="2300" b="1" dirty="0">
                <a:solidFill>
                  <a:srgbClr val="001F5F"/>
                </a:solidFill>
                <a:latin typeface="Segoe UI"/>
                <a:cs typeface="Segoe UI"/>
              </a:rPr>
              <a:t>for</a:t>
            </a:r>
            <a:r>
              <a:rPr sz="2300" b="1" spc="-25" dirty="0">
                <a:solidFill>
                  <a:srgbClr val="001F5F"/>
                </a:solidFill>
                <a:latin typeface="Segoe UI"/>
                <a:cs typeface="Segoe UI"/>
              </a:rPr>
              <a:t> </a:t>
            </a:r>
            <a:r>
              <a:rPr sz="2300" b="1" dirty="0">
                <a:solidFill>
                  <a:srgbClr val="001F5F"/>
                </a:solidFill>
                <a:latin typeface="Segoe UI"/>
                <a:cs typeface="Segoe UI"/>
              </a:rPr>
              <a:t>School</a:t>
            </a:r>
            <a:r>
              <a:rPr sz="2300" b="1" spc="-50" dirty="0">
                <a:solidFill>
                  <a:srgbClr val="001F5F"/>
                </a:solidFill>
                <a:latin typeface="Segoe UI"/>
                <a:cs typeface="Segoe UI"/>
              </a:rPr>
              <a:t> </a:t>
            </a:r>
            <a:r>
              <a:rPr sz="2300" b="1" dirty="0">
                <a:solidFill>
                  <a:srgbClr val="001F5F"/>
                </a:solidFill>
                <a:latin typeface="Segoe UI"/>
                <a:cs typeface="Segoe UI"/>
              </a:rPr>
              <a:t>Mental</a:t>
            </a:r>
            <a:r>
              <a:rPr sz="2300" b="1" spc="-30" dirty="0">
                <a:solidFill>
                  <a:srgbClr val="001F5F"/>
                </a:solidFill>
                <a:latin typeface="Segoe UI"/>
                <a:cs typeface="Segoe UI"/>
              </a:rPr>
              <a:t> </a:t>
            </a:r>
            <a:r>
              <a:rPr sz="2300" b="1" dirty="0">
                <a:solidFill>
                  <a:srgbClr val="001F5F"/>
                </a:solidFill>
                <a:latin typeface="Segoe UI"/>
                <a:cs typeface="Segoe UI"/>
              </a:rPr>
              <a:t>Health</a:t>
            </a:r>
            <a:r>
              <a:rPr sz="2300" b="1" spc="-25" dirty="0">
                <a:solidFill>
                  <a:srgbClr val="001F5F"/>
                </a:solidFill>
                <a:latin typeface="Segoe UI"/>
                <a:cs typeface="Segoe UI"/>
              </a:rPr>
              <a:t> </a:t>
            </a:r>
            <a:r>
              <a:rPr sz="2300" b="1" dirty="0">
                <a:solidFill>
                  <a:srgbClr val="001F5F"/>
                </a:solidFill>
                <a:latin typeface="Segoe UI"/>
                <a:cs typeface="Segoe UI"/>
              </a:rPr>
              <a:t>(NCSMH</a:t>
            </a:r>
            <a:r>
              <a:rPr lang="en-US" sz="2300" b="1" dirty="0">
                <a:solidFill>
                  <a:srgbClr val="001F5F"/>
                </a:solidFill>
                <a:latin typeface="Segoe UI"/>
                <a:cs typeface="Segoe UI"/>
              </a:rPr>
              <a:t>)</a:t>
            </a:r>
            <a:endParaRPr sz="2300" dirty="0">
              <a:latin typeface="Segoe UI"/>
              <a:cs typeface="Segoe UI"/>
            </a:endParaRPr>
          </a:p>
          <a:p>
            <a:pPr marL="3033395" marR="3028950" algn="ctr">
              <a:lnSpc>
                <a:spcPct val="107700"/>
              </a:lnSpc>
            </a:pPr>
            <a:endParaRPr lang="en-US" sz="2200" dirty="0">
              <a:latin typeface="Segoe UI"/>
              <a:cs typeface="Segoe UI"/>
            </a:endParaRPr>
          </a:p>
          <a:p>
            <a:pPr marL="3033395" marR="3028950" algn="ctr">
              <a:lnSpc>
                <a:spcPct val="107700"/>
              </a:lnSpc>
            </a:pPr>
            <a:r>
              <a:rPr sz="2200" dirty="0">
                <a:latin typeface="Segoe UI"/>
                <a:cs typeface="Segoe UI"/>
              </a:rPr>
              <a:t>BHIPP</a:t>
            </a:r>
            <a:r>
              <a:rPr sz="2200" spc="-65" dirty="0">
                <a:latin typeface="Segoe UI"/>
                <a:cs typeface="Segoe UI"/>
              </a:rPr>
              <a:t> </a:t>
            </a:r>
            <a:r>
              <a:rPr sz="2200" spc="-10" dirty="0">
                <a:latin typeface="Segoe UI"/>
                <a:cs typeface="Segoe UI"/>
              </a:rPr>
              <a:t>Resilience</a:t>
            </a:r>
            <a:r>
              <a:rPr sz="2200" spc="-70" dirty="0">
                <a:latin typeface="Segoe UI"/>
                <a:cs typeface="Segoe UI"/>
              </a:rPr>
              <a:t> </a:t>
            </a:r>
            <a:r>
              <a:rPr sz="2200" spc="-20" dirty="0">
                <a:latin typeface="Segoe UI"/>
                <a:cs typeface="Segoe UI"/>
              </a:rPr>
              <a:t>Break </a:t>
            </a:r>
            <a:r>
              <a:rPr lang="en-US" sz="2200" spc="-20" dirty="0">
                <a:latin typeface="Segoe UI"/>
                <a:cs typeface="Segoe UI"/>
              </a:rPr>
              <a:t>September</a:t>
            </a:r>
            <a:r>
              <a:rPr sz="2200" spc="-40" dirty="0">
                <a:latin typeface="Segoe UI"/>
                <a:cs typeface="Segoe UI"/>
              </a:rPr>
              <a:t> </a:t>
            </a:r>
            <a:r>
              <a:rPr sz="2200" spc="-20" dirty="0">
                <a:latin typeface="Segoe UI"/>
                <a:cs typeface="Segoe UI"/>
              </a:rPr>
              <a:t>202</a:t>
            </a:r>
            <a:r>
              <a:rPr lang="en-US" sz="2200" spc="-20" dirty="0">
                <a:latin typeface="Segoe UI"/>
                <a:cs typeface="Segoe UI"/>
              </a:rPr>
              <a:t>2</a:t>
            </a:r>
            <a:endParaRPr sz="2200" dirty="0">
              <a:latin typeface="Segoe UI"/>
              <a:cs typeface="Segoe UI"/>
            </a:endParaRPr>
          </a:p>
        </p:txBody>
      </p:sp>
      <p:sp>
        <p:nvSpPr>
          <p:cNvPr id="13" name="object 14">
            <a:extLst>
              <a:ext uri="{FF2B5EF4-FFF2-40B4-BE49-F238E27FC236}">
                <a16:creationId xmlns:a16="http://schemas.microsoft.com/office/drawing/2014/main" id="{CE1855A0-1ECD-477E-998B-06F4BB43FB96}"/>
              </a:ext>
            </a:extLst>
          </p:cNvPr>
          <p:cNvSpPr txBox="1"/>
          <p:nvPr/>
        </p:nvSpPr>
        <p:spPr>
          <a:xfrm>
            <a:off x="2681605" y="5737040"/>
            <a:ext cx="2042795" cy="438150"/>
          </a:xfrm>
          <a:prstGeom prst="rect">
            <a:avLst/>
          </a:prstGeom>
        </p:spPr>
        <p:txBody>
          <a:bodyPr vert="horz" wrap="square" lIns="0" tIns="13335" rIns="0" bIns="0" rtlCol="0">
            <a:spAutoFit/>
          </a:bodyPr>
          <a:lstStyle>
            <a:defPPr>
              <a:defRPr kern="0"/>
            </a:defPPr>
          </a:lstStyle>
          <a:p>
            <a:pPr marL="102235" marR="5080" indent="-90170">
              <a:lnSpc>
                <a:spcPct val="100000"/>
              </a:lnSpc>
              <a:spcBef>
                <a:spcPts val="105"/>
              </a:spcBef>
            </a:pPr>
            <a:r>
              <a:rPr sz="1350" b="0" u="sng" spc="-10" dirty="0">
                <a:solidFill>
                  <a:srgbClr val="0462C1"/>
                </a:solidFill>
                <a:uFill>
                  <a:solidFill>
                    <a:srgbClr val="0462C1"/>
                  </a:solidFill>
                </a:uFill>
                <a:latin typeface="Calibri Light"/>
                <a:cs typeface="Calibri Light"/>
                <a:hlinkClick r:id="rId5"/>
              </a:rPr>
              <a:t>www.schoolmentalhealth.org</a:t>
            </a:r>
            <a:r>
              <a:rPr sz="1350" b="0" spc="-10" dirty="0">
                <a:solidFill>
                  <a:srgbClr val="0462C1"/>
                </a:solidFill>
                <a:latin typeface="Calibri Light"/>
                <a:cs typeface="Calibri Light"/>
              </a:rPr>
              <a:t> </a:t>
            </a:r>
            <a:r>
              <a:rPr sz="1350" b="0" u="sng" spc="-10" dirty="0">
                <a:solidFill>
                  <a:srgbClr val="0462C1"/>
                </a:solidFill>
                <a:uFill>
                  <a:solidFill>
                    <a:srgbClr val="0462C1"/>
                  </a:solidFill>
                </a:uFill>
                <a:latin typeface="Calibri Light"/>
                <a:cs typeface="Calibri Light"/>
                <a:hlinkClick r:id="rId6"/>
              </a:rPr>
              <a:t>www.theshapesystem.com</a:t>
            </a:r>
            <a:endParaRPr sz="1350">
              <a:latin typeface="Calibri Light"/>
              <a:cs typeface="Calibri Light"/>
            </a:endParaRPr>
          </a:p>
        </p:txBody>
      </p:sp>
      <p:pic>
        <p:nvPicPr>
          <p:cNvPr id="14" name="object 15">
            <a:extLst>
              <a:ext uri="{FF2B5EF4-FFF2-40B4-BE49-F238E27FC236}">
                <a16:creationId xmlns:a16="http://schemas.microsoft.com/office/drawing/2014/main" id="{FBA55385-21ED-4079-A89B-6A7CF459098C}"/>
              </a:ext>
            </a:extLst>
          </p:cNvPr>
          <p:cNvPicPr/>
          <p:nvPr/>
        </p:nvPicPr>
        <p:blipFill>
          <a:blip r:embed="rId7" cstate="print"/>
          <a:stretch>
            <a:fillRect/>
          </a:stretch>
        </p:blipFill>
        <p:spPr>
          <a:xfrm>
            <a:off x="5186172" y="5737040"/>
            <a:ext cx="1819656" cy="591312"/>
          </a:xfrm>
          <a:prstGeom prst="rect">
            <a:avLst/>
          </a:prstGeom>
        </p:spPr>
      </p:pic>
      <p:pic>
        <p:nvPicPr>
          <p:cNvPr id="15" name="object 16">
            <a:extLst>
              <a:ext uri="{FF2B5EF4-FFF2-40B4-BE49-F238E27FC236}">
                <a16:creationId xmlns:a16="http://schemas.microsoft.com/office/drawing/2014/main" id="{1C970F5A-1DD7-4FA6-8D54-A4CE964EFF9C}"/>
              </a:ext>
            </a:extLst>
          </p:cNvPr>
          <p:cNvPicPr/>
          <p:nvPr/>
        </p:nvPicPr>
        <p:blipFill>
          <a:blip r:embed="rId8" cstate="print"/>
          <a:stretch>
            <a:fillRect/>
          </a:stretch>
        </p:blipFill>
        <p:spPr>
          <a:xfrm>
            <a:off x="7467600" y="5737040"/>
            <a:ext cx="1527208" cy="409956"/>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D1569BD-D90B-894D-BBF9-6E62EE841D55}"/>
              </a:ext>
            </a:extLst>
          </p:cNvPr>
          <p:cNvSpPr>
            <a:spLocks noGrp="1"/>
          </p:cNvSpPr>
          <p:nvPr>
            <p:ph type="title" idx="4294967295"/>
          </p:nvPr>
        </p:nvSpPr>
        <p:spPr>
          <a:xfrm>
            <a:off x="0" y="631825"/>
            <a:ext cx="10515600" cy="1325563"/>
          </a:xfrm>
        </p:spPr>
        <p:txBody>
          <a:bodyPr/>
          <a:lstStyle/>
          <a:p>
            <a:r>
              <a:rPr lang="en-US">
                <a:solidFill>
                  <a:schemeClr val="bg1"/>
                </a:solidFill>
              </a:rPr>
              <a:t>National Trends: Students</a:t>
            </a:r>
          </a:p>
        </p:txBody>
      </p:sp>
      <p:sp>
        <p:nvSpPr>
          <p:cNvPr id="8" name="Rectangle 7">
            <a:extLst>
              <a:ext uri="{FF2B5EF4-FFF2-40B4-BE49-F238E27FC236}">
                <a16:creationId xmlns:a16="http://schemas.microsoft.com/office/drawing/2014/main" id="{393DD5CC-DFE4-CA40-9011-5B8C1A156E97}"/>
              </a:ext>
            </a:extLst>
          </p:cNvPr>
          <p:cNvSpPr/>
          <p:nvPr/>
        </p:nvSpPr>
        <p:spPr>
          <a:xfrm>
            <a:off x="197168" y="5594210"/>
            <a:ext cx="7141305" cy="400110"/>
          </a:xfrm>
          <a:prstGeom prst="rect">
            <a:avLst/>
          </a:prstGeom>
        </p:spPr>
        <p:txBody>
          <a:bodyPr wrap="square">
            <a:spAutoFit/>
          </a:bodyPr>
          <a:lstStyle/>
          <a:p>
            <a:pPr marL="0" marR="0" lvl="0" indent="0" algn="l" defTabSz="457189"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59565A"/>
                </a:solidFill>
                <a:effectLst/>
                <a:uLnTx/>
                <a:uFillTx/>
                <a:latin typeface="Calibri"/>
                <a:ea typeface="+mn-ea"/>
                <a:cs typeface="Arial"/>
                <a:sym typeface="Arial"/>
              </a:rPr>
              <a:t>Citation: </a:t>
            </a:r>
            <a:r>
              <a:rPr kumimoji="0" lang="en-US" sz="1000" b="0" i="0" u="sng" strike="noStrike" kern="1200" cap="none" spc="0" normalizeH="0" baseline="0" noProof="0" dirty="0">
                <a:ln>
                  <a:noFill/>
                </a:ln>
                <a:solidFill>
                  <a:srgbClr val="0563C1"/>
                </a:solidFill>
                <a:effectLst/>
                <a:uLnTx/>
                <a:uFillTx/>
                <a:latin typeface="Calibri" panose="020F0502020204030204" pitchFamily="34" charset="0"/>
                <a:ea typeface="Calibri" panose="020F0502020204030204" pitchFamily="34" charset="0"/>
                <a:cs typeface="Arial"/>
                <a:sym typeface="Arial"/>
                <a:hlinkClick r:id="rId3"/>
              </a:rPr>
              <a:t>https://www.americaspromise.org/sites/default/files/d8/YouthDuringCOVID_FINAL%20%281%29.pdf</a:t>
            </a:r>
            <a:endParaRPr kumimoji="0" lang="en-US" sz="1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a:sym typeface="Arial"/>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59565A"/>
              </a:solidFill>
              <a:effectLst/>
              <a:uLnTx/>
              <a:uFillTx/>
              <a:latin typeface="Calibri"/>
              <a:ea typeface="+mn-ea"/>
              <a:cs typeface="Arial"/>
              <a:sym typeface="Arial"/>
            </a:endParaRPr>
          </a:p>
        </p:txBody>
      </p:sp>
      <p:pic>
        <p:nvPicPr>
          <p:cNvPr id="7" name="Picture 1">
            <a:extLst>
              <a:ext uri="{FF2B5EF4-FFF2-40B4-BE49-F238E27FC236}">
                <a16:creationId xmlns:a16="http://schemas.microsoft.com/office/drawing/2014/main" id="{069CEC74-372E-8441-982A-3B33BF9FE52E}"/>
              </a:ext>
            </a:extLst>
          </p:cNvPr>
          <p:cNvPicPr>
            <a:picLocks noChangeArrowheads="1"/>
          </p:cNvPicPr>
          <p:nvPr/>
        </p:nvPicPr>
        <p:blipFill>
          <a:blip r:embed="rId4">
            <a:alphaModFix amt="40000"/>
            <a:extLst>
              <a:ext uri="{BEBA8EAE-BF5A-486C-A8C5-ECC9F3942E4B}">
                <a14:imgProps xmlns:a14="http://schemas.microsoft.com/office/drawing/2010/main">
                  <a14:imgLayer r:embed="rId5">
                    <a14:imgEffect>
                      <a14:brightnessContrast bright="28000"/>
                    </a14:imgEffect>
                  </a14:imgLayer>
                </a14:imgProps>
              </a:ext>
            </a:extLst>
          </a:blip>
          <a:srcRect/>
          <a:stretch>
            <a:fillRect/>
          </a:stretch>
        </p:blipFill>
        <p:spPr bwMode="auto">
          <a:xfrm>
            <a:off x="7981411" y="2771775"/>
            <a:ext cx="3689254" cy="2472452"/>
          </a:xfrm>
          <a:prstGeom prst="rect">
            <a:avLst/>
          </a:prstGeom>
          <a:noFill/>
          <a:ln w="12700">
            <a:noFill/>
            <a:miter lim="800000"/>
            <a:headEnd/>
            <a:tailEnd/>
          </a:ln>
        </p:spPr>
      </p:pic>
      <p:sp>
        <p:nvSpPr>
          <p:cNvPr id="9" name="Content Placeholder 3">
            <a:extLst>
              <a:ext uri="{FF2B5EF4-FFF2-40B4-BE49-F238E27FC236}">
                <a16:creationId xmlns:a16="http://schemas.microsoft.com/office/drawing/2014/main" id="{4C70F0D9-2628-6840-A7B3-627F8748B1A9}"/>
              </a:ext>
            </a:extLst>
          </p:cNvPr>
          <p:cNvSpPr txBox="1">
            <a:spLocks/>
          </p:cNvSpPr>
          <p:nvPr/>
        </p:nvSpPr>
        <p:spPr>
          <a:xfrm>
            <a:off x="342266" y="431507"/>
            <a:ext cx="11328399" cy="5155620"/>
          </a:xfrm>
          <a:prstGeom prst="rect">
            <a:avLst/>
          </a:prstGeom>
        </p:spPr>
        <p:txBody>
          <a:bodyPr>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467"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rPr>
              <a:t>In a nationally representative survey of </a:t>
            </a:r>
            <a:r>
              <a:rPr kumimoji="0" lang="en-US" sz="3467"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rPr>
              <a:t>young people aged 13-19</a:t>
            </a:r>
            <a:r>
              <a:rPr kumimoji="0" lang="en-US" sz="3467"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rPr>
              <a:t>:</a:t>
            </a:r>
          </a:p>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3467"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3467"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rPr>
              <a:t>Approximately </a:t>
            </a:r>
            <a:r>
              <a:rPr kumimoji="0" lang="en-US" sz="3467"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rPr>
              <a:t>25% </a:t>
            </a:r>
            <a:r>
              <a:rPr kumimoji="0" lang="en-US" sz="3467"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rPr>
              <a:t>felt disconnected from peers and adults.</a:t>
            </a:r>
          </a:p>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3467"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3467"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rPr>
              <a:t>More than </a:t>
            </a:r>
            <a:r>
              <a:rPr kumimoji="0" lang="en-US" sz="3467"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rPr>
              <a:t>1 in 4 </a:t>
            </a:r>
            <a:r>
              <a:rPr kumimoji="0" lang="en-US" sz="3467"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rPr>
              <a:t>reported:</a:t>
            </a:r>
          </a:p>
          <a:p>
            <a:pPr marL="838179" marR="0" lvl="1"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3467"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rPr>
              <a:t>increase in sleep loss due to worry</a:t>
            </a:r>
          </a:p>
          <a:p>
            <a:pPr marL="838179" marR="0" lvl="1"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3467"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rPr>
              <a:t>feeling unhappy or depressed</a:t>
            </a:r>
          </a:p>
          <a:p>
            <a:pPr marL="838179" marR="0" lvl="1"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3467"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rPr>
              <a:t>feeling constantly under strain</a:t>
            </a:r>
          </a:p>
          <a:p>
            <a:pPr marL="838179" marR="0" lvl="1"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3467"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rPr>
              <a:t>loss of confidence in themselves</a:t>
            </a:r>
          </a:p>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sp>
        <p:nvSpPr>
          <p:cNvPr id="10" name="Slide Number Placeholder 5">
            <a:extLst>
              <a:ext uri="{FF2B5EF4-FFF2-40B4-BE49-F238E27FC236}">
                <a16:creationId xmlns:a16="http://schemas.microsoft.com/office/drawing/2014/main" id="{9FDF888A-BDDE-462C-B3D6-3C0A431BBC17}"/>
              </a:ext>
            </a:extLst>
          </p:cNvPr>
          <p:cNvSpPr txBox="1">
            <a:spLocks/>
          </p:cNvSpPr>
          <p:nvPr/>
        </p:nvSpPr>
        <p:spPr>
          <a:xfrm>
            <a:off x="9275619" y="6356351"/>
            <a:ext cx="27432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189" rtl="0" eaLnBrk="1" fontAlgn="auto" latinLnBrk="0" hangingPunct="1">
              <a:lnSpc>
                <a:spcPct val="100000"/>
              </a:lnSpc>
              <a:spcBef>
                <a:spcPts val="0"/>
              </a:spcBef>
              <a:spcAft>
                <a:spcPts val="0"/>
              </a:spcAft>
              <a:buClrTx/>
              <a:buSzTx/>
              <a:buFontTx/>
              <a:buNone/>
              <a:tabLst/>
              <a:defRPr/>
            </a:pPr>
            <a:fld id="{4FAB73BC-B049-4115-A692-8D63A059BFB8}" type="slidenum">
              <a:rPr kumimoji="0" lang="en-US" sz="1200" b="0" i="0" u="none" strike="noStrike" kern="1200" cap="none" spc="0" normalizeH="0" baseline="0" noProof="0">
                <a:ln>
                  <a:noFill/>
                </a:ln>
                <a:solidFill>
                  <a:srgbClr val="4472C4"/>
                </a:solidFill>
                <a:effectLst/>
                <a:uLnTx/>
                <a:uFillTx/>
                <a:latin typeface="Calibri" panose="020F0502020204030204"/>
                <a:ea typeface="+mn-ea"/>
                <a:cs typeface="+mn-cs"/>
                <a:sym typeface="Arial"/>
              </a:rPr>
              <a:pPr marL="0" marR="0" lvl="0" indent="0" algn="r" defTabSz="457189"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srgbClr val="4472C4"/>
              </a:solidFill>
              <a:effectLst/>
              <a:uLnTx/>
              <a:uFillTx/>
              <a:latin typeface="Calibri" panose="020F0502020204030204"/>
              <a:ea typeface="+mn-ea"/>
              <a:cs typeface="+mn-cs"/>
              <a:sym typeface="Arial"/>
            </a:endParaRPr>
          </a:p>
        </p:txBody>
      </p:sp>
    </p:spTree>
    <p:extLst>
      <p:ext uri="{BB962C8B-B14F-4D97-AF65-F5344CB8AC3E}">
        <p14:creationId xmlns:p14="http://schemas.microsoft.com/office/powerpoint/2010/main" val="41843440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CF14E3-7E86-4525-94F9-3C3B2AF51EF0}"/>
              </a:ext>
            </a:extLst>
          </p:cNvPr>
          <p:cNvSpPr>
            <a:spLocks noGrp="1"/>
          </p:cNvSpPr>
          <p:nvPr>
            <p:ph type="title"/>
          </p:nvPr>
        </p:nvSpPr>
        <p:spPr>
          <a:xfrm>
            <a:off x="318694" y="1143000"/>
            <a:ext cx="8825306" cy="1325563"/>
          </a:xfrm>
        </p:spPr>
        <p:txBody>
          <a:bodyPr>
            <a:normAutofit/>
          </a:bodyPr>
          <a:lstStyle/>
          <a:p>
            <a:r>
              <a:rPr lang="en-US" sz="3600" u="none" dirty="0"/>
              <a:t>Educator Mental Health and Well-Being</a:t>
            </a:r>
          </a:p>
        </p:txBody>
      </p:sp>
      <p:sp>
        <p:nvSpPr>
          <p:cNvPr id="3" name="Content Placeholder 2">
            <a:extLst>
              <a:ext uri="{FF2B5EF4-FFF2-40B4-BE49-F238E27FC236}">
                <a16:creationId xmlns:a16="http://schemas.microsoft.com/office/drawing/2014/main" id="{4CF90207-84C1-47FF-BAC4-B18FA87C5176}"/>
              </a:ext>
            </a:extLst>
          </p:cNvPr>
          <p:cNvSpPr>
            <a:spLocks noGrp="1"/>
          </p:cNvSpPr>
          <p:nvPr>
            <p:ph idx="1"/>
          </p:nvPr>
        </p:nvSpPr>
        <p:spPr>
          <a:xfrm>
            <a:off x="318694" y="2124224"/>
            <a:ext cx="7225106" cy="4505175"/>
          </a:xfrm>
        </p:spPr>
        <p:txBody>
          <a:bodyPr>
            <a:normAutofit/>
          </a:bodyPr>
          <a:lstStyle/>
          <a:p>
            <a:pPr marL="0" marR="0" indent="0">
              <a:lnSpc>
                <a:spcPct val="115000"/>
              </a:lnSpc>
              <a:spcBef>
                <a:spcPts val="0"/>
              </a:spcBef>
              <a:spcAft>
                <a:spcPts val="0"/>
              </a:spcAft>
              <a:buNone/>
            </a:pPr>
            <a:r>
              <a:rPr lang="en-US" sz="2000" b="1" u="none" dirty="0">
                <a:solidFill>
                  <a:schemeClr val="tx1"/>
                </a:solidFill>
                <a:latin typeface="Segoe UI" panose="020B0502040204020203" pitchFamily="34" charset="0"/>
                <a:ea typeface="Calibri" panose="020F0502020204030204" pitchFamily="34" charset="0"/>
                <a:cs typeface="Segoe UI" panose="020B0502040204020203" pitchFamily="34" charset="0"/>
              </a:rPr>
              <a:t>Pre-pandemic</a:t>
            </a:r>
          </a:p>
          <a:p>
            <a:pPr marL="342900" marR="0" indent="-342900">
              <a:lnSpc>
                <a:spcPct val="115000"/>
              </a:lnSpc>
              <a:spcBef>
                <a:spcPts val="0"/>
              </a:spcBef>
              <a:spcAft>
                <a:spcPts val="0"/>
              </a:spcAft>
              <a:buFont typeface="Arial" panose="020B0604020202020204" pitchFamily="34" charset="0"/>
              <a:buChar char="•"/>
            </a:pPr>
            <a:r>
              <a:rPr lang="en-US" sz="2000" u="none" dirty="0">
                <a:solidFill>
                  <a:schemeClr val="tx1"/>
                </a:solidFill>
                <a:latin typeface="Segoe UI" panose="020B0502040204020203" pitchFamily="34" charset="0"/>
                <a:ea typeface="Calibri" panose="020F0502020204030204" pitchFamily="34" charset="0"/>
                <a:cs typeface="Segoe UI" panose="020B0502040204020203" pitchFamily="34" charset="0"/>
              </a:rPr>
              <a:t>2/3 of educators usually feel stressed out (2x more than general  population)</a:t>
            </a:r>
          </a:p>
          <a:p>
            <a:pPr marL="342900" marR="0" indent="-342900">
              <a:lnSpc>
                <a:spcPct val="115000"/>
              </a:lnSpc>
              <a:spcBef>
                <a:spcPts val="0"/>
              </a:spcBef>
              <a:spcAft>
                <a:spcPts val="0"/>
              </a:spcAft>
              <a:buFont typeface="Arial" panose="020B0604020202020204" pitchFamily="34" charset="0"/>
              <a:buChar char="•"/>
            </a:pPr>
            <a:r>
              <a:rPr lang="en-US" sz="2000" u="none" dirty="0">
                <a:solidFill>
                  <a:schemeClr val="tx1"/>
                </a:solidFill>
                <a:latin typeface="Segoe UI" panose="020B0502040204020203" pitchFamily="34" charset="0"/>
                <a:ea typeface="Calibri" panose="020F0502020204030204" pitchFamily="34" charset="0"/>
                <a:cs typeface="Segoe UI" panose="020B0502040204020203" pitchFamily="34" charset="0"/>
              </a:rPr>
              <a:t>58% of educators- 7 or more days of poor mental health in past month</a:t>
            </a:r>
          </a:p>
          <a:p>
            <a:pPr marL="0" marR="0" indent="0">
              <a:lnSpc>
                <a:spcPct val="115000"/>
              </a:lnSpc>
              <a:spcBef>
                <a:spcPts val="0"/>
              </a:spcBef>
              <a:spcAft>
                <a:spcPts val="0"/>
              </a:spcAft>
              <a:buNone/>
            </a:pPr>
            <a:endParaRPr lang="en-US" sz="2000" u="none" dirty="0">
              <a:solidFill>
                <a:schemeClr val="tx1"/>
              </a:solidFill>
              <a:latin typeface="Segoe UI" panose="020B0502040204020203" pitchFamily="34" charset="0"/>
              <a:ea typeface="Arial" panose="020B0604020202020204" pitchFamily="34" charset="0"/>
              <a:cs typeface="Segoe UI" panose="020B0502040204020203" pitchFamily="34" charset="0"/>
            </a:endParaRPr>
          </a:p>
          <a:p>
            <a:pPr marL="0" marR="0" indent="0">
              <a:lnSpc>
                <a:spcPct val="115000"/>
              </a:lnSpc>
              <a:spcBef>
                <a:spcPts val="0"/>
              </a:spcBef>
              <a:spcAft>
                <a:spcPts val="0"/>
              </a:spcAft>
              <a:buNone/>
            </a:pPr>
            <a:r>
              <a:rPr lang="en-US" sz="2000" b="1" u="none" dirty="0">
                <a:solidFill>
                  <a:schemeClr val="tx1"/>
                </a:solidFill>
                <a:latin typeface="Segoe UI" panose="020B0502040204020203" pitchFamily="34" charset="0"/>
                <a:ea typeface="Calibri" panose="020F0502020204030204" pitchFamily="34" charset="0"/>
                <a:cs typeface="Segoe UI" panose="020B0502040204020203" pitchFamily="34" charset="0"/>
              </a:rPr>
              <a:t>After 2 years of the pandemic:</a:t>
            </a:r>
            <a:endParaRPr lang="en-US" sz="2000" u="none" dirty="0">
              <a:solidFill>
                <a:schemeClr val="tx1"/>
              </a:solidFill>
              <a:latin typeface="Segoe UI" panose="020B0502040204020203" pitchFamily="34" charset="0"/>
              <a:ea typeface="Calibri" panose="020F0502020204030204" pitchFamily="34" charset="0"/>
              <a:cs typeface="Segoe UI" panose="020B0502040204020203" pitchFamily="34" charset="0"/>
            </a:endParaRPr>
          </a:p>
          <a:p>
            <a:pPr marL="342900" marR="0" indent="-342900">
              <a:lnSpc>
                <a:spcPct val="115000"/>
              </a:lnSpc>
              <a:spcBef>
                <a:spcPts val="0"/>
              </a:spcBef>
              <a:spcAft>
                <a:spcPts val="0"/>
              </a:spcAft>
              <a:buFont typeface="Arial" panose="020B0604020202020204" pitchFamily="34" charset="0"/>
              <a:buChar char="•"/>
            </a:pPr>
            <a:r>
              <a:rPr lang="en-US" sz="2000" u="none" dirty="0">
                <a:solidFill>
                  <a:schemeClr val="tx1"/>
                </a:solidFill>
                <a:latin typeface="Segoe UI" panose="020B0502040204020203" pitchFamily="34" charset="0"/>
                <a:ea typeface="Calibri" panose="020F0502020204030204" pitchFamily="34" charset="0"/>
                <a:cs typeface="Segoe UI" panose="020B0502040204020203" pitchFamily="34" charset="0"/>
              </a:rPr>
              <a:t>1 in 3 teachers indicated the pandemic has made them more likely to leave teaching.</a:t>
            </a:r>
          </a:p>
          <a:p>
            <a:pPr marL="342900" marR="0" indent="-342900">
              <a:lnSpc>
                <a:spcPct val="115000"/>
              </a:lnSpc>
              <a:spcBef>
                <a:spcPts val="0"/>
              </a:spcBef>
              <a:spcAft>
                <a:spcPts val="0"/>
              </a:spcAft>
              <a:buFont typeface="Arial" panose="020B0604020202020204" pitchFamily="34" charset="0"/>
              <a:buChar char="•"/>
            </a:pPr>
            <a:r>
              <a:rPr lang="en-US" sz="2000" u="none" dirty="0">
                <a:solidFill>
                  <a:schemeClr val="tx1"/>
                </a:solidFill>
                <a:latin typeface="Segoe UI" panose="020B0502040204020203" pitchFamily="34" charset="0"/>
                <a:ea typeface="Calibri" panose="020F0502020204030204" pitchFamily="34" charset="0"/>
                <a:cs typeface="Segoe UI" panose="020B0502040204020203" pitchFamily="34" charset="0"/>
              </a:rPr>
              <a:t>73% of teachers report frequent job-related stress</a:t>
            </a:r>
          </a:p>
          <a:p>
            <a:pPr marL="342900" marR="0" indent="-342900">
              <a:lnSpc>
                <a:spcPct val="115000"/>
              </a:lnSpc>
              <a:spcBef>
                <a:spcPts val="0"/>
              </a:spcBef>
              <a:spcAft>
                <a:spcPts val="0"/>
              </a:spcAft>
              <a:buFont typeface="Arial" panose="020B0604020202020204" pitchFamily="34" charset="0"/>
              <a:buChar char="•"/>
            </a:pPr>
            <a:r>
              <a:rPr lang="en-US" sz="2000" u="none" dirty="0">
                <a:solidFill>
                  <a:schemeClr val="tx1"/>
                </a:solidFill>
                <a:latin typeface="Segoe UI" panose="020B0502040204020203" pitchFamily="34" charset="0"/>
                <a:ea typeface="Calibri" panose="020F0502020204030204" pitchFamily="34" charset="0"/>
                <a:cs typeface="Segoe UI" panose="020B0502040204020203" pitchFamily="34" charset="0"/>
              </a:rPr>
              <a:t>80% report spending more time addressing students’ mental health</a:t>
            </a:r>
          </a:p>
          <a:p>
            <a:pPr marL="0" marR="0">
              <a:lnSpc>
                <a:spcPct val="115000"/>
              </a:lnSpc>
              <a:spcBef>
                <a:spcPts val="0"/>
              </a:spcBef>
              <a:spcAft>
                <a:spcPts val="0"/>
              </a:spcAft>
            </a:pPr>
            <a:endParaRPr lang="en-US" sz="2000" u="none" dirty="0">
              <a:solidFill>
                <a:schemeClr val="tx1"/>
              </a:solidFill>
              <a:latin typeface="Segoe UI" panose="020B0502040204020203" pitchFamily="34" charset="0"/>
              <a:ea typeface="Calibri" panose="020F0502020204030204" pitchFamily="34" charset="0"/>
              <a:cs typeface="Segoe UI" panose="020B0502040204020203" pitchFamily="34" charset="0"/>
            </a:endParaRPr>
          </a:p>
          <a:p>
            <a:pPr marL="0" marR="0" indent="0">
              <a:lnSpc>
                <a:spcPct val="115000"/>
              </a:lnSpc>
              <a:spcBef>
                <a:spcPts val="0"/>
              </a:spcBef>
              <a:spcAft>
                <a:spcPts val="0"/>
              </a:spcAft>
              <a:buNone/>
            </a:pPr>
            <a:endParaRPr lang="en-US" sz="2000" u="none" dirty="0">
              <a:solidFill>
                <a:schemeClr val="tx1"/>
              </a:solidFill>
              <a:latin typeface="Segoe UI" panose="020B0502040204020203" pitchFamily="34" charset="0"/>
              <a:ea typeface="Arial" panose="020B0604020202020204" pitchFamily="34" charset="0"/>
              <a:cs typeface="Segoe UI" panose="020B0502040204020203" pitchFamily="34" charset="0"/>
            </a:endParaRPr>
          </a:p>
          <a:p>
            <a:pPr marL="0" marR="0">
              <a:lnSpc>
                <a:spcPct val="115000"/>
              </a:lnSpc>
              <a:spcBef>
                <a:spcPts val="0"/>
              </a:spcBef>
              <a:spcAft>
                <a:spcPts val="0"/>
              </a:spcAft>
            </a:pPr>
            <a:endParaRPr lang="en-US" dirty="0"/>
          </a:p>
        </p:txBody>
      </p:sp>
      <p:pic>
        <p:nvPicPr>
          <p:cNvPr id="5" name="Picture 4">
            <a:extLst>
              <a:ext uri="{FF2B5EF4-FFF2-40B4-BE49-F238E27FC236}">
                <a16:creationId xmlns:a16="http://schemas.microsoft.com/office/drawing/2014/main" id="{CDA99AEC-35DF-4CB2-B833-43DDEA8D90C8}"/>
              </a:ext>
            </a:extLst>
          </p:cNvPr>
          <p:cNvPicPr>
            <a:picLocks noChangeAspect="1"/>
          </p:cNvPicPr>
          <p:nvPr/>
        </p:nvPicPr>
        <p:blipFill>
          <a:blip r:embed="rId3"/>
          <a:stretch>
            <a:fillRect/>
          </a:stretch>
        </p:blipFill>
        <p:spPr>
          <a:xfrm>
            <a:off x="7720562" y="3889298"/>
            <a:ext cx="4461164" cy="2968702"/>
          </a:xfrm>
          <a:prstGeom prst="rect">
            <a:avLst/>
          </a:prstGeom>
        </p:spPr>
      </p:pic>
    </p:spTree>
    <p:extLst>
      <p:ext uri="{BB962C8B-B14F-4D97-AF65-F5344CB8AC3E}">
        <p14:creationId xmlns:p14="http://schemas.microsoft.com/office/powerpoint/2010/main" val="22738196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3182" y="654488"/>
            <a:ext cx="10515600" cy="1325563"/>
          </a:xfrm>
        </p:spPr>
        <p:txBody>
          <a:bodyPr>
            <a:normAutofit/>
          </a:bodyPr>
          <a:lstStyle/>
          <a:p>
            <a:r>
              <a:rPr lang="en-US"/>
              <a:t>Teacher Stress Impacts Students</a:t>
            </a:r>
          </a:p>
        </p:txBody>
      </p:sp>
      <p:sp>
        <p:nvSpPr>
          <p:cNvPr id="3" name="Content Placeholder 2"/>
          <p:cNvSpPr>
            <a:spLocks noGrp="1"/>
          </p:cNvSpPr>
          <p:nvPr>
            <p:ph idx="1"/>
          </p:nvPr>
        </p:nvSpPr>
        <p:spPr>
          <a:xfrm>
            <a:off x="444500" y="1825625"/>
            <a:ext cx="7162800" cy="4895850"/>
          </a:xfrm>
        </p:spPr>
        <p:txBody>
          <a:bodyPr>
            <a:normAutofit/>
          </a:bodyPr>
          <a:lstStyle/>
          <a:p>
            <a:r>
              <a:rPr lang="en-US" sz="2600"/>
              <a:t>When teachers are highly stressed</a:t>
            </a:r>
          </a:p>
          <a:p>
            <a:pPr lvl="1"/>
            <a:r>
              <a:rPr lang="en-US" altLang="en-US"/>
              <a:t>Students show lower levels of social adjustment</a:t>
            </a:r>
          </a:p>
          <a:p>
            <a:pPr lvl="1"/>
            <a:r>
              <a:rPr lang="en-US" altLang="en-US"/>
              <a:t>Lower student academic performance</a:t>
            </a:r>
          </a:p>
          <a:p>
            <a:pPr lvl="1"/>
            <a:r>
              <a:rPr lang="en-US" altLang="en-US"/>
              <a:t>More student behavior problems</a:t>
            </a:r>
          </a:p>
          <a:p>
            <a:pPr lvl="1"/>
            <a:endParaRPr lang="en-US" altLang="en-US"/>
          </a:p>
          <a:p>
            <a:pPr lvl="1"/>
            <a:endParaRPr lang="en-US" altLang="en-US"/>
          </a:p>
          <a:p>
            <a:endParaRPr lang="en-US" sz="2600" i="1">
              <a:solidFill>
                <a:prstClr val="black"/>
              </a:solidFill>
            </a:endParaRPr>
          </a:p>
          <a:p>
            <a:r>
              <a:rPr lang="en-US" sz="2600">
                <a:solidFill>
                  <a:prstClr val="black"/>
                </a:solidFill>
              </a:rPr>
              <a:t>Classrooms led by a teacher who reported feeling overwhelmed (high burnout) had students with much higher cortisol levels.</a:t>
            </a:r>
          </a:p>
          <a:p>
            <a:endParaRPr lang="en-US" altLang="en-US">
              <a:latin typeface="Calibri" panose="020F0502020204030204" pitchFamily="34" charset="0"/>
              <a:cs typeface="Calibri" panose="020F0502020204030204" pitchFamily="34" charset="0"/>
            </a:endParaRPr>
          </a:p>
          <a:p>
            <a:endParaRPr lang="en-US"/>
          </a:p>
        </p:txBody>
      </p:sp>
      <p:graphicFrame>
        <p:nvGraphicFramePr>
          <p:cNvPr id="4" name="Diagram 7"/>
          <p:cNvGraphicFramePr/>
          <p:nvPr/>
        </p:nvGraphicFramePr>
        <p:xfrm>
          <a:off x="6674502" y="1980051"/>
          <a:ext cx="6096000" cy="3124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4"/>
          <p:cNvPicPr>
            <a:picLocks noChangeAspect="1"/>
          </p:cNvPicPr>
          <p:nvPr/>
        </p:nvPicPr>
        <p:blipFill>
          <a:blip r:embed="rId8"/>
          <a:stretch>
            <a:fillRect/>
          </a:stretch>
        </p:blipFill>
        <p:spPr>
          <a:xfrm>
            <a:off x="9883434" y="0"/>
            <a:ext cx="2308566" cy="1298954"/>
          </a:xfrm>
          <a:prstGeom prst="rect">
            <a:avLst/>
          </a:prstGeom>
        </p:spPr>
      </p:pic>
      <p:sp>
        <p:nvSpPr>
          <p:cNvPr id="6" name="Slide Number Placeholder 5">
            <a:extLst>
              <a:ext uri="{FF2B5EF4-FFF2-40B4-BE49-F238E27FC236}">
                <a16:creationId xmlns:a16="http://schemas.microsoft.com/office/drawing/2014/main" id="{7D2A9830-7315-42D2-9459-4DDA993B1EA4}"/>
              </a:ext>
            </a:extLst>
          </p:cNvPr>
          <p:cNvSpPr txBox="1">
            <a:spLocks/>
          </p:cNvSpPr>
          <p:nvPr/>
        </p:nvSpPr>
        <p:spPr>
          <a:xfrm>
            <a:off x="9275618" y="6356350"/>
            <a:ext cx="27432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FAB73BC-B049-4115-A692-8D63A059BFB8}" type="slidenum">
              <a:rPr kumimoji="0" lang="en-US" sz="1200" b="0" i="0" u="none" strike="noStrike" kern="1200" cap="none" spc="0" normalizeH="0" baseline="0" noProof="0" smtClean="0">
                <a:ln>
                  <a:noFill/>
                </a:ln>
                <a:solidFill>
                  <a:srgbClr val="4472C4"/>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srgbClr val="4472C4"/>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3043B9F9-F2FE-4169-9CF2-E27FC737A559}"/>
              </a:ext>
            </a:extLst>
          </p:cNvPr>
          <p:cNvSpPr txBox="1"/>
          <p:nvPr/>
        </p:nvSpPr>
        <p:spPr>
          <a:xfrm>
            <a:off x="3800801" y="6128024"/>
            <a:ext cx="3037321" cy="492443"/>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err="1">
                <a:ln>
                  <a:noFill/>
                </a:ln>
                <a:solidFill>
                  <a:prstClr val="black"/>
                </a:solidFill>
                <a:effectLst/>
                <a:uLnTx/>
                <a:uFillTx/>
                <a:latin typeface="Calibri" panose="020F0502020204030204" pitchFamily="34" charset="0"/>
                <a:ea typeface="+mn-ea"/>
                <a:cs typeface="Calibri" panose="020F0502020204030204" pitchFamily="34" charset="0"/>
              </a:rPr>
              <a:t>Oberle</a:t>
            </a:r>
            <a:r>
              <a:rPr kumimoji="0" lang="en-US" sz="16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&amp; </a:t>
            </a:r>
            <a:r>
              <a:rPr kumimoji="0" lang="en-US" sz="1600" b="0" i="0" u="none" strike="noStrike" kern="1200" cap="none" spc="0" normalizeH="0" baseline="0" noProof="0" err="1">
                <a:ln>
                  <a:noFill/>
                </a:ln>
                <a:solidFill>
                  <a:prstClr val="black"/>
                </a:solidFill>
                <a:effectLst/>
                <a:uLnTx/>
                <a:uFillTx/>
                <a:latin typeface="Calibri" panose="020F0502020204030204" pitchFamily="34" charset="0"/>
                <a:ea typeface="+mn-ea"/>
                <a:cs typeface="Calibri" panose="020F0502020204030204" pitchFamily="34" charset="0"/>
              </a:rPr>
              <a:t>Schonert-Reichl</a:t>
            </a:r>
            <a:r>
              <a:rPr kumimoji="0" lang="en-US" sz="16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(2016).</a:t>
            </a:r>
          </a:p>
        </p:txBody>
      </p:sp>
      <p:sp>
        <p:nvSpPr>
          <p:cNvPr id="7" name="TextBox 6">
            <a:extLst>
              <a:ext uri="{FF2B5EF4-FFF2-40B4-BE49-F238E27FC236}">
                <a16:creationId xmlns:a16="http://schemas.microsoft.com/office/drawing/2014/main" id="{C73D4101-5796-4DD0-9B44-8C57B0A9077A}"/>
              </a:ext>
            </a:extLst>
          </p:cNvPr>
          <p:cNvSpPr txBox="1"/>
          <p:nvPr/>
        </p:nvSpPr>
        <p:spPr>
          <a:xfrm>
            <a:off x="2515882" y="3842932"/>
            <a:ext cx="5473348"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Segoe UI"/>
                <a:ea typeface="+mn-ea"/>
                <a:cs typeface="+mn-cs"/>
              </a:rPr>
              <a:t>Greenberg, Brown, &amp; </a:t>
            </a:r>
            <a:r>
              <a:rPr kumimoji="0" lang="en-US" sz="1600" b="0" i="0" u="none" strike="noStrike" kern="1200" cap="none" spc="0" normalizeH="0" baseline="0" noProof="0" err="1">
                <a:ln>
                  <a:noFill/>
                </a:ln>
                <a:solidFill>
                  <a:prstClr val="black"/>
                </a:solidFill>
                <a:effectLst/>
                <a:uLnTx/>
                <a:uFillTx/>
                <a:latin typeface="Segoe UI"/>
                <a:ea typeface="+mn-ea"/>
                <a:cs typeface="+mn-cs"/>
              </a:rPr>
              <a:t>Abenavoli</a:t>
            </a:r>
            <a:r>
              <a:rPr kumimoji="0" lang="en-US" sz="1600" b="0" i="0" u="none" strike="noStrike" kern="1200" cap="none" spc="0" normalizeH="0" baseline="0" noProof="0">
                <a:ln>
                  <a:noFill/>
                </a:ln>
                <a:solidFill>
                  <a:prstClr val="black"/>
                </a:solidFill>
                <a:effectLst/>
                <a:uLnTx/>
                <a:uFillTx/>
                <a:latin typeface="Segoe UI"/>
                <a:ea typeface="+mn-ea"/>
                <a:cs typeface="+mn-cs"/>
              </a:rPr>
              <a:t> (2016)</a:t>
            </a:r>
          </a:p>
        </p:txBody>
      </p:sp>
    </p:spTree>
    <p:extLst>
      <p:ext uri="{BB962C8B-B14F-4D97-AF65-F5344CB8AC3E}">
        <p14:creationId xmlns:p14="http://schemas.microsoft.com/office/powerpoint/2010/main" val="5962690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910844" y="2182114"/>
            <a:ext cx="9444990" cy="2330450"/>
          </a:xfrm>
          <a:prstGeom prst="rect">
            <a:avLst/>
          </a:prstGeom>
        </p:spPr>
        <p:txBody>
          <a:bodyPr vert="horz" wrap="square" lIns="0" tIns="94615" rIns="0" bIns="0" rtlCol="0">
            <a:spAutoFit/>
          </a:bodyPr>
          <a:lstStyle/>
          <a:p>
            <a:pPr marL="12700" marR="5080">
              <a:lnSpc>
                <a:spcPct val="90000"/>
              </a:lnSpc>
              <a:spcBef>
                <a:spcPts val="745"/>
              </a:spcBef>
            </a:pPr>
            <a:r>
              <a:rPr sz="5400" b="0" u="none" dirty="0">
                <a:latin typeface="Segoe UI"/>
                <a:cs typeface="Segoe UI"/>
              </a:rPr>
              <a:t>Behavioral</a:t>
            </a:r>
            <a:r>
              <a:rPr sz="5400" b="0" u="none" spc="-15" dirty="0">
                <a:latin typeface="Segoe UI"/>
                <a:cs typeface="Segoe UI"/>
              </a:rPr>
              <a:t> </a:t>
            </a:r>
            <a:r>
              <a:rPr sz="5400" b="0" u="none" dirty="0">
                <a:latin typeface="Segoe UI"/>
                <a:cs typeface="Segoe UI"/>
              </a:rPr>
              <a:t>health</a:t>
            </a:r>
            <a:r>
              <a:rPr sz="5400" b="0" u="none" spc="-5" dirty="0">
                <a:latin typeface="Segoe UI"/>
                <a:cs typeface="Segoe UI"/>
              </a:rPr>
              <a:t> </a:t>
            </a:r>
            <a:r>
              <a:rPr sz="5400" b="0" u="none" spc="-10" dirty="0">
                <a:latin typeface="Segoe UI"/>
                <a:cs typeface="Segoe UI"/>
              </a:rPr>
              <a:t>challenges </a:t>
            </a:r>
            <a:r>
              <a:rPr sz="5400" b="0" u="none" dirty="0">
                <a:latin typeface="Segoe UI"/>
                <a:cs typeface="Segoe UI"/>
              </a:rPr>
              <a:t>impacting</a:t>
            </a:r>
            <a:r>
              <a:rPr sz="5400" b="0" u="none" spc="-60" dirty="0">
                <a:latin typeface="Segoe UI"/>
                <a:cs typeface="Segoe UI"/>
              </a:rPr>
              <a:t> </a:t>
            </a:r>
            <a:r>
              <a:rPr sz="5400" b="0" u="none" dirty="0">
                <a:latin typeface="Segoe UI"/>
                <a:cs typeface="Segoe UI"/>
              </a:rPr>
              <a:t>child</a:t>
            </a:r>
            <a:r>
              <a:rPr sz="5400" b="0" u="none" spc="-35" dirty="0">
                <a:latin typeface="Segoe UI"/>
                <a:cs typeface="Segoe UI"/>
              </a:rPr>
              <a:t> </a:t>
            </a:r>
            <a:r>
              <a:rPr sz="5400" b="0" u="none" dirty="0">
                <a:latin typeface="Segoe UI"/>
                <a:cs typeface="Segoe UI"/>
              </a:rPr>
              <a:t>and</a:t>
            </a:r>
            <a:r>
              <a:rPr sz="5400" b="0" u="none" spc="-45" dirty="0">
                <a:latin typeface="Segoe UI"/>
                <a:cs typeface="Segoe UI"/>
              </a:rPr>
              <a:t> </a:t>
            </a:r>
            <a:r>
              <a:rPr sz="5400" b="0" u="none" spc="-10" dirty="0">
                <a:latin typeface="Segoe UI"/>
                <a:cs typeface="Segoe UI"/>
              </a:rPr>
              <a:t>adolescent </a:t>
            </a:r>
            <a:r>
              <a:rPr sz="5400" b="0" u="none" dirty="0">
                <a:latin typeface="Segoe UI"/>
                <a:cs typeface="Segoe UI"/>
              </a:rPr>
              <a:t>schooling</a:t>
            </a:r>
            <a:r>
              <a:rPr sz="5400" b="0" u="none" spc="-20" dirty="0">
                <a:latin typeface="Segoe UI"/>
                <a:cs typeface="Segoe UI"/>
              </a:rPr>
              <a:t> </a:t>
            </a:r>
            <a:r>
              <a:rPr sz="5400" b="0" u="none" dirty="0">
                <a:latin typeface="Segoe UI"/>
                <a:cs typeface="Segoe UI"/>
              </a:rPr>
              <a:t>during</a:t>
            </a:r>
            <a:r>
              <a:rPr sz="5400" b="0" u="none" spc="-5" dirty="0">
                <a:latin typeface="Segoe UI"/>
                <a:cs typeface="Segoe UI"/>
              </a:rPr>
              <a:t> </a:t>
            </a:r>
            <a:r>
              <a:rPr sz="5400" b="0" u="none" spc="-20" dirty="0">
                <a:latin typeface="Segoe UI"/>
                <a:cs typeface="Segoe UI"/>
              </a:rPr>
              <a:t>COVID-</a:t>
            </a:r>
            <a:r>
              <a:rPr sz="5400" b="0" u="none" spc="-25" dirty="0">
                <a:latin typeface="Segoe UI"/>
                <a:cs typeface="Segoe UI"/>
              </a:rPr>
              <a:t>19</a:t>
            </a:r>
            <a:endParaRPr sz="5400">
              <a:latin typeface="Segoe UI"/>
              <a:cs typeface="Segoe UI"/>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2192000" cy="1325880"/>
          </a:xfrm>
          <a:custGeom>
            <a:avLst/>
            <a:gdLst/>
            <a:ahLst/>
            <a:cxnLst/>
            <a:rect l="l" t="t" r="r" b="b"/>
            <a:pathLst>
              <a:path w="12192000" h="1325880">
                <a:moveTo>
                  <a:pt x="12192000" y="0"/>
                </a:moveTo>
                <a:lnTo>
                  <a:pt x="0" y="0"/>
                </a:lnTo>
                <a:lnTo>
                  <a:pt x="0" y="1325879"/>
                </a:lnTo>
                <a:lnTo>
                  <a:pt x="12192000" y="1325879"/>
                </a:lnTo>
                <a:lnTo>
                  <a:pt x="12192000" y="0"/>
                </a:lnTo>
                <a:close/>
              </a:path>
            </a:pathLst>
          </a:custGeom>
          <a:solidFill>
            <a:srgbClr val="4471C4"/>
          </a:solidFill>
        </p:spPr>
        <p:txBody>
          <a:bodyPr wrap="square" lIns="0" tIns="0" rIns="0" bIns="0" rtlCol="0"/>
          <a:lstStyle/>
          <a:p>
            <a:endParaRPr/>
          </a:p>
        </p:txBody>
      </p:sp>
      <p:pic>
        <p:nvPicPr>
          <p:cNvPr id="3" name="object 3"/>
          <p:cNvPicPr/>
          <p:nvPr/>
        </p:nvPicPr>
        <p:blipFill>
          <a:blip r:embed="rId2" cstate="print"/>
          <a:stretch>
            <a:fillRect/>
          </a:stretch>
        </p:blipFill>
        <p:spPr>
          <a:xfrm>
            <a:off x="8436864" y="6248400"/>
            <a:ext cx="3113485" cy="505965"/>
          </a:xfrm>
          <a:prstGeom prst="rect">
            <a:avLst/>
          </a:prstGeom>
        </p:spPr>
      </p:pic>
      <p:sp>
        <p:nvSpPr>
          <p:cNvPr id="4" name="object 4"/>
          <p:cNvSpPr txBox="1">
            <a:spLocks noGrp="1"/>
          </p:cNvSpPr>
          <p:nvPr>
            <p:ph type="title"/>
          </p:nvPr>
        </p:nvSpPr>
        <p:spPr>
          <a:xfrm>
            <a:off x="261620" y="59562"/>
            <a:ext cx="6143625" cy="1183640"/>
          </a:xfrm>
          <a:prstGeom prst="rect">
            <a:avLst/>
          </a:prstGeom>
        </p:spPr>
        <p:txBody>
          <a:bodyPr vert="horz" wrap="square" lIns="0" tIns="81280" rIns="0" bIns="0" rtlCol="0">
            <a:spAutoFit/>
          </a:bodyPr>
          <a:lstStyle/>
          <a:p>
            <a:pPr marL="12700" marR="5080">
              <a:lnSpc>
                <a:spcPts val="4320"/>
              </a:lnSpc>
              <a:spcBef>
                <a:spcPts val="640"/>
              </a:spcBef>
            </a:pPr>
            <a:r>
              <a:rPr sz="4000" b="0" u="none" spc="-10" dirty="0">
                <a:solidFill>
                  <a:srgbClr val="FFFFFF"/>
                </a:solidFill>
                <a:latin typeface="Calibri Light"/>
                <a:cs typeface="Calibri Light"/>
              </a:rPr>
              <a:t>Stressors</a:t>
            </a:r>
            <a:r>
              <a:rPr sz="4000" b="0" u="none" spc="-160" dirty="0">
                <a:solidFill>
                  <a:srgbClr val="FFFFFF"/>
                </a:solidFill>
                <a:latin typeface="Calibri Light"/>
                <a:cs typeface="Calibri Light"/>
              </a:rPr>
              <a:t> </a:t>
            </a:r>
            <a:r>
              <a:rPr sz="4000" b="0" u="none" spc="-10" dirty="0">
                <a:solidFill>
                  <a:srgbClr val="FFFFFF"/>
                </a:solidFill>
                <a:latin typeface="Calibri Light"/>
                <a:cs typeface="Calibri Light"/>
              </a:rPr>
              <a:t>Related</a:t>
            </a:r>
            <a:r>
              <a:rPr sz="4000" b="0" u="none" spc="-150" dirty="0">
                <a:solidFill>
                  <a:srgbClr val="FFFFFF"/>
                </a:solidFill>
                <a:latin typeface="Calibri Light"/>
                <a:cs typeface="Calibri Light"/>
              </a:rPr>
              <a:t> </a:t>
            </a:r>
            <a:r>
              <a:rPr sz="4000" b="0" u="none" dirty="0">
                <a:solidFill>
                  <a:srgbClr val="FFFFFF"/>
                </a:solidFill>
                <a:latin typeface="Calibri Light"/>
                <a:cs typeface="Calibri Light"/>
              </a:rPr>
              <a:t>to</a:t>
            </a:r>
            <a:r>
              <a:rPr sz="4000" b="0" u="none" spc="-150" dirty="0">
                <a:solidFill>
                  <a:srgbClr val="FFFFFF"/>
                </a:solidFill>
                <a:latin typeface="Calibri Light"/>
                <a:cs typeface="Calibri Light"/>
              </a:rPr>
              <a:t> </a:t>
            </a:r>
            <a:r>
              <a:rPr sz="4000" b="0" u="none" spc="-40" dirty="0">
                <a:solidFill>
                  <a:srgbClr val="FFFFFF"/>
                </a:solidFill>
                <a:latin typeface="Calibri Light"/>
                <a:cs typeface="Calibri Light"/>
              </a:rPr>
              <a:t>COVID-</a:t>
            </a:r>
            <a:r>
              <a:rPr sz="4000" b="0" u="none" spc="-25" dirty="0">
                <a:solidFill>
                  <a:srgbClr val="FFFFFF"/>
                </a:solidFill>
                <a:latin typeface="Calibri Light"/>
                <a:cs typeface="Calibri Light"/>
              </a:rPr>
              <a:t>19 </a:t>
            </a:r>
            <a:r>
              <a:rPr sz="4000" b="0" u="none" spc="-10" dirty="0">
                <a:solidFill>
                  <a:srgbClr val="FFFFFF"/>
                </a:solidFill>
                <a:latin typeface="Calibri Light"/>
                <a:cs typeface="Calibri Light"/>
              </a:rPr>
              <a:t>ANXIETY/FEAR/STRESS</a:t>
            </a:r>
            <a:endParaRPr sz="4000">
              <a:latin typeface="Calibri Light"/>
              <a:cs typeface="Calibri Light"/>
            </a:endParaRPr>
          </a:p>
        </p:txBody>
      </p:sp>
      <p:sp>
        <p:nvSpPr>
          <p:cNvPr id="5" name="object 5"/>
          <p:cNvSpPr txBox="1"/>
          <p:nvPr/>
        </p:nvSpPr>
        <p:spPr>
          <a:xfrm>
            <a:off x="617016" y="1523136"/>
            <a:ext cx="11057255" cy="3681136"/>
          </a:xfrm>
          <a:prstGeom prst="rect">
            <a:avLst/>
          </a:prstGeom>
        </p:spPr>
        <p:txBody>
          <a:bodyPr vert="horz" wrap="square" lIns="0" tIns="122555" rIns="0" bIns="0" rtlCol="0">
            <a:spAutoFit/>
          </a:bodyPr>
          <a:lstStyle/>
          <a:p>
            <a:pPr marL="241300" indent="-228600">
              <a:lnSpc>
                <a:spcPct val="100000"/>
              </a:lnSpc>
              <a:spcBef>
                <a:spcPts val="965"/>
              </a:spcBef>
              <a:buFont typeface="Arial"/>
              <a:buChar char="•"/>
              <a:tabLst>
                <a:tab pos="241300" algn="l"/>
              </a:tabLst>
            </a:pPr>
            <a:r>
              <a:rPr sz="2800" dirty="0">
                <a:latin typeface="Calibri"/>
                <a:cs typeface="Calibri"/>
              </a:rPr>
              <a:t>Increased</a:t>
            </a:r>
            <a:r>
              <a:rPr sz="2800" spc="-90" dirty="0">
                <a:latin typeface="Calibri"/>
                <a:cs typeface="Calibri"/>
              </a:rPr>
              <a:t> </a:t>
            </a:r>
            <a:r>
              <a:rPr sz="2800" spc="-10" dirty="0">
                <a:latin typeface="Calibri"/>
                <a:cs typeface="Calibri"/>
              </a:rPr>
              <a:t>challenges</a:t>
            </a:r>
            <a:r>
              <a:rPr sz="2800" spc="-85" dirty="0">
                <a:latin typeface="Calibri"/>
                <a:cs typeface="Calibri"/>
              </a:rPr>
              <a:t> </a:t>
            </a:r>
            <a:r>
              <a:rPr sz="2800" dirty="0">
                <a:latin typeface="Calibri"/>
                <a:cs typeface="Calibri"/>
              </a:rPr>
              <a:t>with</a:t>
            </a:r>
            <a:r>
              <a:rPr sz="2800" spc="-95" dirty="0">
                <a:latin typeface="Calibri"/>
                <a:cs typeface="Calibri"/>
              </a:rPr>
              <a:t> </a:t>
            </a:r>
            <a:r>
              <a:rPr sz="2800" dirty="0">
                <a:latin typeface="Calibri"/>
                <a:cs typeface="Calibri"/>
              </a:rPr>
              <a:t>mental</a:t>
            </a:r>
            <a:r>
              <a:rPr sz="2800" spc="-80" dirty="0">
                <a:latin typeface="Calibri"/>
                <a:cs typeface="Calibri"/>
              </a:rPr>
              <a:t> </a:t>
            </a:r>
            <a:r>
              <a:rPr sz="2800" dirty="0">
                <a:latin typeface="Calibri"/>
                <a:cs typeface="Calibri"/>
              </a:rPr>
              <a:t>health</a:t>
            </a:r>
            <a:r>
              <a:rPr sz="2800" spc="-95" dirty="0">
                <a:latin typeface="Calibri"/>
                <a:cs typeface="Calibri"/>
              </a:rPr>
              <a:t> </a:t>
            </a:r>
            <a:r>
              <a:rPr sz="2800" dirty="0">
                <a:latin typeface="Calibri"/>
                <a:cs typeface="Calibri"/>
              </a:rPr>
              <a:t>issues</a:t>
            </a:r>
            <a:r>
              <a:rPr sz="2800" spc="-40" dirty="0">
                <a:latin typeface="Calibri"/>
                <a:cs typeface="Calibri"/>
              </a:rPr>
              <a:t> </a:t>
            </a:r>
            <a:r>
              <a:rPr sz="2800" i="1" dirty="0">
                <a:latin typeface="Calibri"/>
                <a:cs typeface="Calibri"/>
              </a:rPr>
              <a:t>(e.g.</a:t>
            </a:r>
            <a:r>
              <a:rPr sz="2800" i="1" spc="-80" dirty="0">
                <a:latin typeface="Calibri"/>
                <a:cs typeface="Calibri"/>
              </a:rPr>
              <a:t> </a:t>
            </a:r>
            <a:r>
              <a:rPr sz="2800" i="1" spc="-30" dirty="0">
                <a:latin typeface="Calibri"/>
                <a:cs typeface="Calibri"/>
              </a:rPr>
              <a:t>anxiety,</a:t>
            </a:r>
            <a:r>
              <a:rPr sz="2800" i="1" spc="-85" dirty="0">
                <a:latin typeface="Calibri"/>
                <a:cs typeface="Calibri"/>
              </a:rPr>
              <a:t> </a:t>
            </a:r>
            <a:r>
              <a:rPr sz="2800" i="1" spc="-10" dirty="0">
                <a:latin typeface="Calibri"/>
                <a:cs typeface="Calibri"/>
              </a:rPr>
              <a:t>depression)</a:t>
            </a:r>
            <a:endParaRPr sz="2800" dirty="0">
              <a:latin typeface="Calibri"/>
              <a:cs typeface="Calibri"/>
            </a:endParaRPr>
          </a:p>
          <a:p>
            <a:pPr marL="241300" indent="-228600">
              <a:lnSpc>
                <a:spcPct val="100000"/>
              </a:lnSpc>
              <a:spcBef>
                <a:spcPts val="860"/>
              </a:spcBef>
              <a:buFont typeface="Arial"/>
              <a:buChar char="•"/>
              <a:tabLst>
                <a:tab pos="241300" algn="l"/>
              </a:tabLst>
            </a:pPr>
            <a:r>
              <a:rPr sz="2800" dirty="0">
                <a:latin typeface="Calibri"/>
                <a:cs typeface="Calibri"/>
              </a:rPr>
              <a:t>Confusion</a:t>
            </a:r>
            <a:r>
              <a:rPr sz="2800" spc="-65" dirty="0">
                <a:latin typeface="Calibri"/>
                <a:cs typeface="Calibri"/>
              </a:rPr>
              <a:t> </a:t>
            </a:r>
            <a:r>
              <a:rPr sz="2800" dirty="0">
                <a:latin typeface="Calibri"/>
                <a:cs typeface="Calibri"/>
              </a:rPr>
              <a:t>and</a:t>
            </a:r>
            <a:r>
              <a:rPr sz="2800" spc="-90" dirty="0">
                <a:latin typeface="Calibri"/>
                <a:cs typeface="Calibri"/>
              </a:rPr>
              <a:t> </a:t>
            </a:r>
            <a:r>
              <a:rPr sz="2800" spc="-10" dirty="0">
                <a:latin typeface="Calibri"/>
                <a:cs typeface="Calibri"/>
              </a:rPr>
              <a:t>uncertainty</a:t>
            </a:r>
            <a:r>
              <a:rPr sz="2800" spc="-65" dirty="0">
                <a:latin typeface="Calibri"/>
                <a:cs typeface="Calibri"/>
              </a:rPr>
              <a:t> </a:t>
            </a:r>
            <a:r>
              <a:rPr sz="2800" dirty="0">
                <a:latin typeface="Calibri"/>
                <a:cs typeface="Calibri"/>
              </a:rPr>
              <a:t>about</a:t>
            </a:r>
            <a:r>
              <a:rPr sz="2800" spc="-75" dirty="0">
                <a:latin typeface="Calibri"/>
                <a:cs typeface="Calibri"/>
              </a:rPr>
              <a:t> </a:t>
            </a:r>
            <a:r>
              <a:rPr sz="2800" dirty="0">
                <a:latin typeface="Calibri"/>
                <a:cs typeface="Calibri"/>
              </a:rPr>
              <a:t>what</a:t>
            </a:r>
            <a:r>
              <a:rPr sz="2800" spc="-95" dirty="0">
                <a:latin typeface="Calibri"/>
                <a:cs typeface="Calibri"/>
              </a:rPr>
              <a:t> </a:t>
            </a:r>
            <a:r>
              <a:rPr sz="2800" dirty="0">
                <a:latin typeface="Calibri"/>
                <a:cs typeface="Calibri"/>
              </a:rPr>
              <a:t>will</a:t>
            </a:r>
            <a:r>
              <a:rPr sz="2800" spc="-100" dirty="0">
                <a:latin typeface="Calibri"/>
                <a:cs typeface="Calibri"/>
              </a:rPr>
              <a:t> </a:t>
            </a:r>
            <a:r>
              <a:rPr sz="2800" dirty="0">
                <a:latin typeface="Calibri"/>
                <a:cs typeface="Calibri"/>
              </a:rPr>
              <a:t>happen</a:t>
            </a:r>
            <a:r>
              <a:rPr sz="2800" spc="-70" dirty="0">
                <a:latin typeface="Calibri"/>
                <a:cs typeface="Calibri"/>
              </a:rPr>
              <a:t> </a:t>
            </a:r>
            <a:r>
              <a:rPr sz="2800" spc="-20" dirty="0">
                <a:latin typeface="Calibri"/>
                <a:cs typeface="Calibri"/>
              </a:rPr>
              <a:t>next</a:t>
            </a:r>
            <a:endParaRPr sz="2800" dirty="0">
              <a:latin typeface="Calibri"/>
              <a:cs typeface="Calibri"/>
            </a:endParaRPr>
          </a:p>
          <a:p>
            <a:pPr marL="241300" marR="193040" indent="-228600">
              <a:lnSpc>
                <a:spcPts val="3020"/>
              </a:lnSpc>
              <a:spcBef>
                <a:spcPts val="1250"/>
              </a:spcBef>
              <a:buFont typeface="Arial"/>
              <a:buChar char="•"/>
              <a:tabLst>
                <a:tab pos="241300" algn="l"/>
              </a:tabLst>
            </a:pPr>
            <a:r>
              <a:rPr sz="2800" spc="-10" dirty="0">
                <a:latin typeface="Calibri"/>
                <a:cs typeface="Calibri"/>
              </a:rPr>
              <a:t>Worry</a:t>
            </a:r>
            <a:r>
              <a:rPr sz="2800" spc="-80" dirty="0">
                <a:latin typeface="Calibri"/>
                <a:cs typeface="Calibri"/>
              </a:rPr>
              <a:t> </a:t>
            </a:r>
            <a:r>
              <a:rPr sz="2800" dirty="0">
                <a:latin typeface="Calibri"/>
                <a:cs typeface="Calibri"/>
              </a:rPr>
              <a:t>and</a:t>
            </a:r>
            <a:r>
              <a:rPr sz="2800" spc="-70" dirty="0">
                <a:latin typeface="Calibri"/>
                <a:cs typeface="Calibri"/>
              </a:rPr>
              <a:t> </a:t>
            </a:r>
            <a:r>
              <a:rPr sz="2800" dirty="0">
                <a:latin typeface="Calibri"/>
                <a:cs typeface="Calibri"/>
              </a:rPr>
              <a:t>fear</a:t>
            </a:r>
            <a:r>
              <a:rPr sz="2800" spc="-90" dirty="0">
                <a:latin typeface="Calibri"/>
                <a:cs typeface="Calibri"/>
              </a:rPr>
              <a:t> </a:t>
            </a:r>
            <a:r>
              <a:rPr sz="2800" dirty="0">
                <a:latin typeface="Calibri"/>
                <a:cs typeface="Calibri"/>
              </a:rPr>
              <a:t>for</a:t>
            </a:r>
            <a:r>
              <a:rPr sz="2800" spc="-80" dirty="0">
                <a:latin typeface="Calibri"/>
                <a:cs typeface="Calibri"/>
              </a:rPr>
              <a:t> </a:t>
            </a:r>
            <a:r>
              <a:rPr sz="2800" dirty="0">
                <a:latin typeface="Calibri"/>
                <a:cs typeface="Calibri"/>
              </a:rPr>
              <a:t>the</a:t>
            </a:r>
            <a:r>
              <a:rPr sz="2800" spc="-85" dirty="0">
                <a:latin typeface="Calibri"/>
                <a:cs typeface="Calibri"/>
              </a:rPr>
              <a:t> </a:t>
            </a:r>
            <a:r>
              <a:rPr sz="2800" spc="-10" dirty="0">
                <a:latin typeface="Calibri"/>
                <a:cs typeface="Calibri"/>
              </a:rPr>
              <a:t>safety</a:t>
            </a:r>
            <a:r>
              <a:rPr sz="2800" spc="-95" dirty="0">
                <a:latin typeface="Calibri"/>
                <a:cs typeface="Calibri"/>
              </a:rPr>
              <a:t> </a:t>
            </a:r>
            <a:r>
              <a:rPr sz="2800" dirty="0">
                <a:latin typeface="Calibri"/>
                <a:cs typeface="Calibri"/>
              </a:rPr>
              <a:t>of</a:t>
            </a:r>
            <a:r>
              <a:rPr sz="2800" spc="-90" dirty="0">
                <a:latin typeface="Calibri"/>
                <a:cs typeface="Calibri"/>
              </a:rPr>
              <a:t> </a:t>
            </a:r>
            <a:r>
              <a:rPr sz="2800" dirty="0">
                <a:latin typeface="Calibri"/>
                <a:cs typeface="Calibri"/>
              </a:rPr>
              <a:t>self</a:t>
            </a:r>
            <a:r>
              <a:rPr sz="2800" spc="-90" dirty="0">
                <a:latin typeface="Calibri"/>
                <a:cs typeface="Calibri"/>
              </a:rPr>
              <a:t> </a:t>
            </a:r>
            <a:r>
              <a:rPr sz="2800" dirty="0">
                <a:latin typeface="Calibri"/>
                <a:cs typeface="Calibri"/>
              </a:rPr>
              <a:t>and</a:t>
            </a:r>
            <a:r>
              <a:rPr sz="2800" spc="-75" dirty="0">
                <a:latin typeface="Calibri"/>
                <a:cs typeface="Calibri"/>
              </a:rPr>
              <a:t> </a:t>
            </a:r>
            <a:r>
              <a:rPr sz="2800" dirty="0">
                <a:latin typeface="Calibri"/>
                <a:cs typeface="Calibri"/>
              </a:rPr>
              <a:t>others</a:t>
            </a:r>
            <a:r>
              <a:rPr sz="2800" spc="-60" dirty="0">
                <a:latin typeface="Calibri"/>
                <a:cs typeface="Calibri"/>
              </a:rPr>
              <a:t> </a:t>
            </a:r>
            <a:r>
              <a:rPr sz="2800" i="1" dirty="0">
                <a:latin typeface="Calibri"/>
                <a:cs typeface="Calibri"/>
              </a:rPr>
              <a:t>(for</a:t>
            </a:r>
            <a:r>
              <a:rPr sz="2800" i="1" spc="-85" dirty="0">
                <a:latin typeface="Calibri"/>
                <a:cs typeface="Calibri"/>
              </a:rPr>
              <a:t> </a:t>
            </a:r>
            <a:r>
              <a:rPr sz="2800" i="1" dirty="0">
                <a:latin typeface="Calibri"/>
                <a:cs typeface="Calibri"/>
              </a:rPr>
              <a:t>teachers,</a:t>
            </a:r>
            <a:r>
              <a:rPr sz="2800" i="1" spc="-85" dirty="0">
                <a:latin typeface="Calibri"/>
                <a:cs typeface="Calibri"/>
              </a:rPr>
              <a:t> </a:t>
            </a:r>
            <a:r>
              <a:rPr sz="2800" i="1" dirty="0">
                <a:latin typeface="Calibri"/>
                <a:cs typeface="Calibri"/>
              </a:rPr>
              <a:t>worry</a:t>
            </a:r>
            <a:r>
              <a:rPr sz="2800" i="1" spc="-85" dirty="0">
                <a:latin typeface="Calibri"/>
                <a:cs typeface="Calibri"/>
              </a:rPr>
              <a:t> </a:t>
            </a:r>
            <a:r>
              <a:rPr sz="2800" i="1" spc="-10" dirty="0">
                <a:latin typeface="Calibri"/>
                <a:cs typeface="Calibri"/>
              </a:rPr>
              <a:t>about </a:t>
            </a:r>
            <a:r>
              <a:rPr sz="2800" i="1" dirty="0">
                <a:latin typeface="Calibri"/>
                <a:cs typeface="Calibri"/>
              </a:rPr>
              <a:t>their</a:t>
            </a:r>
            <a:r>
              <a:rPr sz="2800" i="1" spc="-60" dirty="0">
                <a:latin typeface="Calibri"/>
                <a:cs typeface="Calibri"/>
              </a:rPr>
              <a:t> </a:t>
            </a:r>
            <a:r>
              <a:rPr sz="2800" i="1" spc="-10" dirty="0">
                <a:latin typeface="Calibri"/>
                <a:cs typeface="Calibri"/>
              </a:rPr>
              <a:t>students)</a:t>
            </a:r>
            <a:endParaRPr sz="2800" dirty="0">
              <a:latin typeface="Calibri"/>
              <a:cs typeface="Calibri"/>
            </a:endParaRPr>
          </a:p>
          <a:p>
            <a:pPr marL="241300" marR="5080" indent="-228600">
              <a:lnSpc>
                <a:spcPts val="3020"/>
              </a:lnSpc>
              <a:spcBef>
                <a:spcPts val="1210"/>
              </a:spcBef>
              <a:buFont typeface="Arial"/>
              <a:buChar char="•"/>
              <a:tabLst>
                <a:tab pos="241300" algn="l"/>
              </a:tabLst>
            </a:pPr>
            <a:r>
              <a:rPr sz="2800" dirty="0">
                <a:latin typeface="Calibri"/>
                <a:cs typeface="Calibri"/>
              </a:rPr>
              <a:t>Anxiety</a:t>
            </a:r>
            <a:r>
              <a:rPr sz="2800" spc="-80" dirty="0">
                <a:latin typeface="Calibri"/>
                <a:cs typeface="Calibri"/>
              </a:rPr>
              <a:t> </a:t>
            </a:r>
            <a:r>
              <a:rPr sz="2800" spc="-10" dirty="0">
                <a:latin typeface="Calibri"/>
                <a:cs typeface="Calibri"/>
              </a:rPr>
              <a:t>related</a:t>
            </a:r>
            <a:r>
              <a:rPr sz="2800" spc="-85" dirty="0">
                <a:latin typeface="Calibri"/>
                <a:cs typeface="Calibri"/>
              </a:rPr>
              <a:t> </a:t>
            </a:r>
            <a:r>
              <a:rPr sz="2800" dirty="0">
                <a:latin typeface="Calibri"/>
                <a:cs typeface="Calibri"/>
              </a:rPr>
              <a:t>to</a:t>
            </a:r>
            <a:r>
              <a:rPr sz="2800" spc="-80" dirty="0">
                <a:latin typeface="Calibri"/>
                <a:cs typeface="Calibri"/>
              </a:rPr>
              <a:t> </a:t>
            </a:r>
            <a:r>
              <a:rPr sz="2800" dirty="0">
                <a:latin typeface="Calibri"/>
                <a:cs typeface="Calibri"/>
              </a:rPr>
              <a:t>unknowns,</a:t>
            </a:r>
            <a:r>
              <a:rPr sz="2800" spc="-40" dirty="0">
                <a:latin typeface="Calibri"/>
                <a:cs typeface="Calibri"/>
              </a:rPr>
              <a:t> </a:t>
            </a:r>
            <a:r>
              <a:rPr sz="2800" dirty="0">
                <a:latin typeface="Calibri"/>
                <a:cs typeface="Calibri"/>
              </a:rPr>
              <a:t>new</a:t>
            </a:r>
            <a:r>
              <a:rPr sz="2800" spc="-70" dirty="0">
                <a:latin typeface="Calibri"/>
                <a:cs typeface="Calibri"/>
              </a:rPr>
              <a:t> </a:t>
            </a:r>
            <a:r>
              <a:rPr sz="2800" spc="-10" dirty="0">
                <a:latin typeface="Calibri"/>
                <a:cs typeface="Calibri"/>
              </a:rPr>
              <a:t>ways</a:t>
            </a:r>
            <a:r>
              <a:rPr sz="2800" spc="-85" dirty="0">
                <a:latin typeface="Calibri"/>
                <a:cs typeface="Calibri"/>
              </a:rPr>
              <a:t> </a:t>
            </a:r>
            <a:r>
              <a:rPr sz="2800" dirty="0">
                <a:latin typeface="Calibri"/>
                <a:cs typeface="Calibri"/>
              </a:rPr>
              <a:t>of</a:t>
            </a:r>
            <a:r>
              <a:rPr sz="2800" spc="-75" dirty="0">
                <a:latin typeface="Calibri"/>
                <a:cs typeface="Calibri"/>
              </a:rPr>
              <a:t> </a:t>
            </a:r>
            <a:r>
              <a:rPr sz="2800" spc="-10" dirty="0">
                <a:latin typeface="Calibri"/>
                <a:cs typeface="Calibri"/>
              </a:rPr>
              <a:t>operating</a:t>
            </a:r>
            <a:r>
              <a:rPr sz="2800" spc="-65" dirty="0">
                <a:latin typeface="Calibri"/>
                <a:cs typeface="Calibri"/>
              </a:rPr>
              <a:t> </a:t>
            </a:r>
            <a:r>
              <a:rPr lang="en-US" sz="2800" spc="-65" dirty="0">
                <a:latin typeface="Calibri"/>
                <a:cs typeface="Calibri"/>
              </a:rPr>
              <a:t>in schools</a:t>
            </a:r>
            <a:endParaRPr sz="2800" dirty="0">
              <a:latin typeface="Calibri"/>
              <a:cs typeface="Calibri"/>
            </a:endParaRPr>
          </a:p>
          <a:p>
            <a:pPr marL="241300" indent="-228600">
              <a:lnSpc>
                <a:spcPct val="100000"/>
              </a:lnSpc>
              <a:spcBef>
                <a:spcPts val="1235"/>
              </a:spcBef>
              <a:buFont typeface="Arial"/>
              <a:buChar char="•"/>
              <a:tabLst>
                <a:tab pos="241300" algn="l"/>
              </a:tabLst>
            </a:pPr>
            <a:r>
              <a:rPr sz="2800" dirty="0">
                <a:latin typeface="Calibri"/>
                <a:cs typeface="Calibri"/>
              </a:rPr>
              <a:t>Fears</a:t>
            </a:r>
            <a:r>
              <a:rPr sz="2800" spc="-80" dirty="0">
                <a:latin typeface="Calibri"/>
                <a:cs typeface="Calibri"/>
              </a:rPr>
              <a:t> </a:t>
            </a:r>
            <a:r>
              <a:rPr sz="2800" spc="-10" dirty="0">
                <a:latin typeface="Calibri"/>
                <a:cs typeface="Calibri"/>
              </a:rPr>
              <a:t>associated</a:t>
            </a:r>
            <a:r>
              <a:rPr sz="2800" spc="-75" dirty="0">
                <a:latin typeface="Calibri"/>
                <a:cs typeface="Calibri"/>
              </a:rPr>
              <a:t> </a:t>
            </a:r>
            <a:r>
              <a:rPr sz="2800" dirty="0">
                <a:latin typeface="Calibri"/>
                <a:cs typeface="Calibri"/>
              </a:rPr>
              <a:t>with</a:t>
            </a:r>
            <a:r>
              <a:rPr sz="2800" spc="-70" dirty="0">
                <a:latin typeface="Calibri"/>
                <a:cs typeface="Calibri"/>
              </a:rPr>
              <a:t> </a:t>
            </a:r>
            <a:r>
              <a:rPr sz="2800" spc="-30" dirty="0">
                <a:latin typeface="Calibri"/>
                <a:cs typeface="Calibri"/>
              </a:rPr>
              <a:t>re-</a:t>
            </a:r>
            <a:r>
              <a:rPr sz="2800" dirty="0">
                <a:latin typeface="Calibri"/>
                <a:cs typeface="Calibri"/>
              </a:rPr>
              <a:t>opening</a:t>
            </a:r>
            <a:r>
              <a:rPr sz="2800" spc="-40" dirty="0">
                <a:latin typeface="Calibri"/>
                <a:cs typeface="Calibri"/>
              </a:rPr>
              <a:t> </a:t>
            </a:r>
            <a:r>
              <a:rPr sz="2800" dirty="0">
                <a:latin typeface="Calibri"/>
                <a:cs typeface="Calibri"/>
              </a:rPr>
              <a:t>schools</a:t>
            </a:r>
            <a:r>
              <a:rPr sz="2800" spc="-55" dirty="0">
                <a:latin typeface="Calibri"/>
                <a:cs typeface="Calibri"/>
              </a:rPr>
              <a:t> </a:t>
            </a:r>
            <a:r>
              <a:rPr sz="2800" dirty="0">
                <a:latin typeface="Calibri"/>
                <a:cs typeface="Calibri"/>
              </a:rPr>
              <a:t>and</a:t>
            </a:r>
            <a:r>
              <a:rPr sz="2800" spc="-50" dirty="0">
                <a:latin typeface="Calibri"/>
                <a:cs typeface="Calibri"/>
              </a:rPr>
              <a:t> </a:t>
            </a:r>
            <a:r>
              <a:rPr sz="2800" spc="-35" dirty="0">
                <a:latin typeface="Calibri"/>
                <a:cs typeface="Calibri"/>
              </a:rPr>
              <a:t>COVID-</a:t>
            </a:r>
            <a:r>
              <a:rPr sz="2800" dirty="0">
                <a:latin typeface="Calibri"/>
                <a:cs typeface="Calibri"/>
              </a:rPr>
              <a:t>19</a:t>
            </a:r>
            <a:r>
              <a:rPr sz="2800" spc="-40" dirty="0">
                <a:latin typeface="Calibri"/>
                <a:cs typeface="Calibri"/>
              </a:rPr>
              <a:t> </a:t>
            </a:r>
            <a:r>
              <a:rPr sz="2800" spc="-10" dirty="0">
                <a:latin typeface="Calibri"/>
                <a:cs typeface="Calibri"/>
              </a:rPr>
              <a:t>transmission</a:t>
            </a:r>
            <a:endParaRPr sz="2800" dirty="0">
              <a:latin typeface="Calibri"/>
              <a:cs typeface="Calibri"/>
            </a:endParaRPr>
          </a:p>
          <a:p>
            <a:pPr marL="241300" indent="-228600">
              <a:lnSpc>
                <a:spcPct val="100000"/>
              </a:lnSpc>
              <a:spcBef>
                <a:spcPts val="660"/>
              </a:spcBef>
              <a:buFont typeface="Arial"/>
              <a:buChar char="•"/>
              <a:tabLst>
                <a:tab pos="241300" algn="l"/>
              </a:tabLst>
            </a:pPr>
            <a:r>
              <a:rPr sz="2800" spc="-10" dirty="0">
                <a:latin typeface="Calibri"/>
                <a:cs typeface="Calibri"/>
              </a:rPr>
              <a:t>Unsafe</a:t>
            </a:r>
            <a:r>
              <a:rPr sz="2800" spc="-100" dirty="0">
                <a:latin typeface="Calibri"/>
                <a:cs typeface="Calibri"/>
              </a:rPr>
              <a:t> </a:t>
            </a:r>
            <a:r>
              <a:rPr sz="2800" dirty="0">
                <a:latin typeface="Calibri"/>
                <a:cs typeface="Calibri"/>
              </a:rPr>
              <a:t>situations</a:t>
            </a:r>
            <a:r>
              <a:rPr sz="2800" spc="-75" dirty="0">
                <a:latin typeface="Calibri"/>
                <a:cs typeface="Calibri"/>
              </a:rPr>
              <a:t> </a:t>
            </a:r>
            <a:r>
              <a:rPr sz="2800" dirty="0">
                <a:latin typeface="Calibri"/>
                <a:cs typeface="Calibri"/>
              </a:rPr>
              <a:t>at</a:t>
            </a:r>
            <a:r>
              <a:rPr sz="2800" spc="-100" dirty="0">
                <a:latin typeface="Calibri"/>
                <a:cs typeface="Calibri"/>
              </a:rPr>
              <a:t> </a:t>
            </a:r>
            <a:r>
              <a:rPr sz="2800" dirty="0">
                <a:latin typeface="Calibri"/>
                <a:cs typeface="Calibri"/>
              </a:rPr>
              <a:t>home</a:t>
            </a:r>
            <a:r>
              <a:rPr sz="2800" spc="-85" dirty="0">
                <a:latin typeface="Calibri"/>
                <a:cs typeface="Calibri"/>
              </a:rPr>
              <a:t> </a:t>
            </a:r>
            <a:r>
              <a:rPr sz="2800" i="1" dirty="0">
                <a:latin typeface="Calibri"/>
                <a:cs typeface="Calibri"/>
              </a:rPr>
              <a:t>(e.g.,</a:t>
            </a:r>
            <a:r>
              <a:rPr sz="2800" i="1" spc="-90" dirty="0">
                <a:latin typeface="Calibri"/>
                <a:cs typeface="Calibri"/>
              </a:rPr>
              <a:t> </a:t>
            </a:r>
            <a:r>
              <a:rPr sz="2800" i="1" dirty="0">
                <a:latin typeface="Calibri"/>
                <a:cs typeface="Calibri"/>
              </a:rPr>
              <a:t>abuse,</a:t>
            </a:r>
            <a:r>
              <a:rPr sz="2800" i="1" spc="-95" dirty="0">
                <a:latin typeface="Calibri"/>
                <a:cs typeface="Calibri"/>
              </a:rPr>
              <a:t> </a:t>
            </a:r>
            <a:r>
              <a:rPr sz="2800" i="1" dirty="0">
                <a:latin typeface="Calibri"/>
                <a:cs typeface="Calibri"/>
              </a:rPr>
              <a:t>neglect,</a:t>
            </a:r>
            <a:r>
              <a:rPr sz="2800" i="1" spc="-95" dirty="0">
                <a:latin typeface="Calibri"/>
                <a:cs typeface="Calibri"/>
              </a:rPr>
              <a:t> </a:t>
            </a:r>
            <a:r>
              <a:rPr sz="2800" i="1" dirty="0">
                <a:latin typeface="Calibri"/>
                <a:cs typeface="Calibri"/>
              </a:rPr>
              <a:t>domestic</a:t>
            </a:r>
            <a:r>
              <a:rPr sz="2800" i="1" spc="-95" dirty="0">
                <a:latin typeface="Calibri"/>
                <a:cs typeface="Calibri"/>
              </a:rPr>
              <a:t> </a:t>
            </a:r>
            <a:r>
              <a:rPr sz="2800" i="1" spc="-10" dirty="0">
                <a:latin typeface="Calibri"/>
                <a:cs typeface="Calibri"/>
              </a:rPr>
              <a:t>violence)</a:t>
            </a:r>
            <a:endParaRPr sz="2800" dirty="0">
              <a:latin typeface="Calibri"/>
              <a:cs typeface="Calibri"/>
            </a:endParaRPr>
          </a:p>
        </p:txBody>
      </p:sp>
      <p:sp>
        <p:nvSpPr>
          <p:cNvPr id="6" name="object 6"/>
          <p:cNvSpPr txBox="1"/>
          <p:nvPr/>
        </p:nvSpPr>
        <p:spPr>
          <a:xfrm>
            <a:off x="617016" y="6428943"/>
            <a:ext cx="5382260" cy="239395"/>
          </a:xfrm>
          <a:prstGeom prst="rect">
            <a:avLst/>
          </a:prstGeom>
        </p:spPr>
        <p:txBody>
          <a:bodyPr vert="horz" wrap="square" lIns="0" tIns="12700" rIns="0" bIns="0" rtlCol="0">
            <a:spAutoFit/>
          </a:bodyPr>
          <a:lstStyle/>
          <a:p>
            <a:pPr marL="12700">
              <a:lnSpc>
                <a:spcPct val="100000"/>
              </a:lnSpc>
              <a:spcBef>
                <a:spcPts val="100"/>
              </a:spcBef>
            </a:pPr>
            <a:r>
              <a:rPr sz="1400" dirty="0">
                <a:solidFill>
                  <a:srgbClr val="58555A"/>
                </a:solidFill>
                <a:latin typeface="Calibri"/>
                <a:cs typeface="Calibri"/>
              </a:rPr>
              <a:t>Citation:</a:t>
            </a:r>
            <a:r>
              <a:rPr sz="1400" spc="-20" dirty="0">
                <a:solidFill>
                  <a:srgbClr val="58555A"/>
                </a:solidFill>
                <a:latin typeface="Calibri"/>
                <a:cs typeface="Calibri"/>
              </a:rPr>
              <a:t> </a:t>
            </a:r>
            <a:r>
              <a:rPr sz="1400" dirty="0">
                <a:solidFill>
                  <a:srgbClr val="58555A"/>
                </a:solidFill>
                <a:latin typeface="Calibri"/>
                <a:cs typeface="Calibri"/>
              </a:rPr>
              <a:t>National</a:t>
            </a:r>
            <a:r>
              <a:rPr sz="1400" spc="-35" dirty="0">
                <a:solidFill>
                  <a:srgbClr val="58555A"/>
                </a:solidFill>
                <a:latin typeface="Calibri"/>
                <a:cs typeface="Calibri"/>
              </a:rPr>
              <a:t> </a:t>
            </a:r>
            <a:r>
              <a:rPr sz="1400" dirty="0">
                <a:solidFill>
                  <a:srgbClr val="58555A"/>
                </a:solidFill>
                <a:latin typeface="Calibri"/>
                <a:cs typeface="Calibri"/>
              </a:rPr>
              <a:t>Center</a:t>
            </a:r>
            <a:r>
              <a:rPr sz="1400" spc="-25" dirty="0">
                <a:solidFill>
                  <a:srgbClr val="58555A"/>
                </a:solidFill>
                <a:latin typeface="Calibri"/>
                <a:cs typeface="Calibri"/>
              </a:rPr>
              <a:t> </a:t>
            </a:r>
            <a:r>
              <a:rPr sz="1400" dirty="0">
                <a:solidFill>
                  <a:srgbClr val="58555A"/>
                </a:solidFill>
                <a:latin typeface="Calibri"/>
                <a:cs typeface="Calibri"/>
              </a:rPr>
              <a:t>for</a:t>
            </a:r>
            <a:r>
              <a:rPr sz="1400" spc="-40" dirty="0">
                <a:solidFill>
                  <a:srgbClr val="58555A"/>
                </a:solidFill>
                <a:latin typeface="Calibri"/>
                <a:cs typeface="Calibri"/>
              </a:rPr>
              <a:t> </a:t>
            </a:r>
            <a:r>
              <a:rPr sz="1400" dirty="0">
                <a:solidFill>
                  <a:srgbClr val="58555A"/>
                </a:solidFill>
                <a:latin typeface="Calibri"/>
                <a:cs typeface="Calibri"/>
              </a:rPr>
              <a:t>Safe</a:t>
            </a:r>
            <a:r>
              <a:rPr sz="1400" spc="-45" dirty="0">
                <a:solidFill>
                  <a:srgbClr val="58555A"/>
                </a:solidFill>
                <a:latin typeface="Calibri"/>
                <a:cs typeface="Calibri"/>
              </a:rPr>
              <a:t> </a:t>
            </a:r>
            <a:r>
              <a:rPr sz="1400" dirty="0">
                <a:solidFill>
                  <a:srgbClr val="58555A"/>
                </a:solidFill>
                <a:latin typeface="Calibri"/>
                <a:cs typeface="Calibri"/>
              </a:rPr>
              <a:t>Supportive</a:t>
            </a:r>
            <a:r>
              <a:rPr sz="1400" spc="-25" dirty="0">
                <a:solidFill>
                  <a:srgbClr val="58555A"/>
                </a:solidFill>
                <a:latin typeface="Calibri"/>
                <a:cs typeface="Calibri"/>
              </a:rPr>
              <a:t> </a:t>
            </a:r>
            <a:r>
              <a:rPr sz="1400" dirty="0">
                <a:solidFill>
                  <a:srgbClr val="58555A"/>
                </a:solidFill>
                <a:latin typeface="Calibri"/>
                <a:cs typeface="Calibri"/>
              </a:rPr>
              <a:t>Learning</a:t>
            </a:r>
            <a:r>
              <a:rPr sz="1400" spc="-30" dirty="0">
                <a:solidFill>
                  <a:srgbClr val="58555A"/>
                </a:solidFill>
                <a:latin typeface="Calibri"/>
                <a:cs typeface="Calibri"/>
              </a:rPr>
              <a:t> </a:t>
            </a:r>
            <a:r>
              <a:rPr sz="1400" spc="-10" dirty="0">
                <a:solidFill>
                  <a:srgbClr val="58555A"/>
                </a:solidFill>
                <a:latin typeface="Calibri"/>
                <a:cs typeface="Calibri"/>
              </a:rPr>
              <a:t>Environments, </a:t>
            </a:r>
            <a:r>
              <a:rPr sz="1400" spc="-20" dirty="0">
                <a:solidFill>
                  <a:srgbClr val="58555A"/>
                </a:solidFill>
                <a:latin typeface="Calibri"/>
                <a:cs typeface="Calibri"/>
              </a:rPr>
              <a:t>2020</a:t>
            </a:r>
            <a:endParaRPr sz="1400">
              <a:latin typeface="Calibri"/>
              <a:cs typeface="Calibri"/>
            </a:endParaRPr>
          </a:p>
        </p:txBody>
      </p:sp>
      <p:sp>
        <p:nvSpPr>
          <p:cNvPr id="7" name="object 7"/>
          <p:cNvSpPr txBox="1"/>
          <p:nvPr/>
        </p:nvSpPr>
        <p:spPr>
          <a:xfrm>
            <a:off x="11759310" y="6427114"/>
            <a:ext cx="180975" cy="208279"/>
          </a:xfrm>
          <a:prstGeom prst="rect">
            <a:avLst/>
          </a:prstGeom>
        </p:spPr>
        <p:txBody>
          <a:bodyPr vert="horz" wrap="square" lIns="0" tIns="12700" rIns="0" bIns="0" rtlCol="0">
            <a:spAutoFit/>
          </a:bodyPr>
          <a:lstStyle/>
          <a:p>
            <a:pPr marL="12700">
              <a:lnSpc>
                <a:spcPct val="100000"/>
              </a:lnSpc>
              <a:spcBef>
                <a:spcPts val="100"/>
              </a:spcBef>
            </a:pPr>
            <a:r>
              <a:rPr sz="1200" spc="-25" dirty="0">
                <a:solidFill>
                  <a:srgbClr val="4471C4"/>
                </a:solidFill>
                <a:latin typeface="Calibri"/>
                <a:cs typeface="Calibri"/>
              </a:rPr>
              <a:t>14</a:t>
            </a:r>
            <a:endParaRPr sz="1200">
              <a:latin typeface="Calibri"/>
              <a:cs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2192000" cy="1325880"/>
          </a:xfrm>
          <a:custGeom>
            <a:avLst/>
            <a:gdLst/>
            <a:ahLst/>
            <a:cxnLst/>
            <a:rect l="l" t="t" r="r" b="b"/>
            <a:pathLst>
              <a:path w="12192000" h="1325880">
                <a:moveTo>
                  <a:pt x="12192000" y="0"/>
                </a:moveTo>
                <a:lnTo>
                  <a:pt x="0" y="0"/>
                </a:lnTo>
                <a:lnTo>
                  <a:pt x="0" y="1325879"/>
                </a:lnTo>
                <a:lnTo>
                  <a:pt x="12192000" y="1325879"/>
                </a:lnTo>
                <a:lnTo>
                  <a:pt x="12192000" y="0"/>
                </a:lnTo>
                <a:close/>
              </a:path>
            </a:pathLst>
          </a:custGeom>
          <a:solidFill>
            <a:srgbClr val="4471C4"/>
          </a:solidFill>
        </p:spPr>
        <p:txBody>
          <a:bodyPr wrap="square" lIns="0" tIns="0" rIns="0" bIns="0" rtlCol="0"/>
          <a:lstStyle/>
          <a:p>
            <a:endParaRPr/>
          </a:p>
        </p:txBody>
      </p:sp>
      <p:pic>
        <p:nvPicPr>
          <p:cNvPr id="3" name="object 3"/>
          <p:cNvPicPr/>
          <p:nvPr/>
        </p:nvPicPr>
        <p:blipFill>
          <a:blip r:embed="rId2" cstate="print"/>
          <a:stretch>
            <a:fillRect/>
          </a:stretch>
        </p:blipFill>
        <p:spPr>
          <a:xfrm>
            <a:off x="8436864" y="6248400"/>
            <a:ext cx="3113485" cy="505965"/>
          </a:xfrm>
          <a:prstGeom prst="rect">
            <a:avLst/>
          </a:prstGeom>
        </p:spPr>
      </p:pic>
      <p:sp>
        <p:nvSpPr>
          <p:cNvPr id="4" name="object 4"/>
          <p:cNvSpPr txBox="1">
            <a:spLocks noGrp="1"/>
          </p:cNvSpPr>
          <p:nvPr>
            <p:ph type="body" idx="1"/>
          </p:nvPr>
        </p:nvSpPr>
        <p:spPr>
          <a:prstGeom prst="rect">
            <a:avLst/>
          </a:prstGeom>
        </p:spPr>
        <p:txBody>
          <a:bodyPr vert="horz" wrap="square" lIns="0" tIns="60325" rIns="0" bIns="0" rtlCol="0">
            <a:spAutoFit/>
          </a:bodyPr>
          <a:lstStyle/>
          <a:p>
            <a:pPr marL="241300" marR="546735" indent="-228600">
              <a:lnSpc>
                <a:spcPts val="3030"/>
              </a:lnSpc>
              <a:spcBef>
                <a:spcPts val="475"/>
              </a:spcBef>
              <a:buFont typeface="Arial"/>
              <a:buChar char="•"/>
              <a:tabLst>
                <a:tab pos="241300" algn="l"/>
              </a:tabLst>
            </a:pPr>
            <a:r>
              <a:rPr sz="2800" u="none" dirty="0">
                <a:solidFill>
                  <a:srgbClr val="000000"/>
                </a:solidFill>
                <a:latin typeface="Calibri"/>
                <a:cs typeface="Calibri"/>
              </a:rPr>
              <a:t>Loss</a:t>
            </a:r>
            <a:r>
              <a:rPr sz="2800" u="none" spc="-85" dirty="0">
                <a:solidFill>
                  <a:srgbClr val="000000"/>
                </a:solidFill>
                <a:latin typeface="Calibri"/>
                <a:cs typeface="Calibri"/>
              </a:rPr>
              <a:t> </a:t>
            </a:r>
            <a:r>
              <a:rPr sz="2800" u="none" dirty="0">
                <a:solidFill>
                  <a:srgbClr val="000000"/>
                </a:solidFill>
                <a:latin typeface="Calibri"/>
                <a:cs typeface="Calibri"/>
              </a:rPr>
              <a:t>of</a:t>
            </a:r>
            <a:r>
              <a:rPr sz="2800" u="none" spc="-95" dirty="0">
                <a:solidFill>
                  <a:srgbClr val="000000"/>
                </a:solidFill>
                <a:latin typeface="Calibri"/>
                <a:cs typeface="Calibri"/>
              </a:rPr>
              <a:t> </a:t>
            </a:r>
            <a:r>
              <a:rPr sz="2800" u="none" spc="-10" dirty="0">
                <a:solidFill>
                  <a:srgbClr val="000000"/>
                </a:solidFill>
                <a:latin typeface="Calibri"/>
                <a:cs typeface="Calibri"/>
              </a:rPr>
              <a:t>resources</a:t>
            </a:r>
            <a:r>
              <a:rPr sz="2800" u="none" spc="-60" dirty="0">
                <a:solidFill>
                  <a:srgbClr val="000000"/>
                </a:solidFill>
                <a:latin typeface="Calibri"/>
                <a:cs typeface="Calibri"/>
              </a:rPr>
              <a:t> </a:t>
            </a:r>
            <a:r>
              <a:rPr sz="2800" i="1" u="none" dirty="0">
                <a:solidFill>
                  <a:srgbClr val="000000"/>
                </a:solidFill>
                <a:latin typeface="Calibri"/>
                <a:cs typeface="Calibri"/>
              </a:rPr>
              <a:t>(e.g.,</a:t>
            </a:r>
            <a:r>
              <a:rPr sz="2800" i="1" u="none" spc="-80" dirty="0">
                <a:solidFill>
                  <a:srgbClr val="000000"/>
                </a:solidFill>
                <a:latin typeface="Calibri"/>
                <a:cs typeface="Calibri"/>
              </a:rPr>
              <a:t> </a:t>
            </a:r>
            <a:r>
              <a:rPr sz="2800" i="1" u="none" spc="-10" dirty="0">
                <a:solidFill>
                  <a:srgbClr val="000000"/>
                </a:solidFill>
                <a:latin typeface="Calibri"/>
                <a:cs typeface="Calibri"/>
              </a:rPr>
              <a:t>extended</a:t>
            </a:r>
            <a:r>
              <a:rPr sz="2800" i="1" u="none" spc="-95" dirty="0">
                <a:solidFill>
                  <a:srgbClr val="000000"/>
                </a:solidFill>
                <a:latin typeface="Calibri"/>
                <a:cs typeface="Calibri"/>
              </a:rPr>
              <a:t> </a:t>
            </a:r>
            <a:r>
              <a:rPr sz="2800" i="1" u="none" dirty="0">
                <a:solidFill>
                  <a:srgbClr val="000000"/>
                </a:solidFill>
                <a:latin typeface="Calibri"/>
                <a:cs typeface="Calibri"/>
              </a:rPr>
              <a:t>family</a:t>
            </a:r>
            <a:r>
              <a:rPr sz="2800" i="1" u="none" spc="-90" dirty="0">
                <a:solidFill>
                  <a:srgbClr val="000000"/>
                </a:solidFill>
                <a:latin typeface="Calibri"/>
                <a:cs typeface="Calibri"/>
              </a:rPr>
              <a:t> </a:t>
            </a:r>
            <a:r>
              <a:rPr sz="2800" i="1" u="none" dirty="0">
                <a:solidFill>
                  <a:srgbClr val="000000"/>
                </a:solidFill>
                <a:latin typeface="Calibri"/>
                <a:cs typeface="Calibri"/>
              </a:rPr>
              <a:t>support,</a:t>
            </a:r>
            <a:r>
              <a:rPr sz="2800" i="1" u="none" spc="-85" dirty="0">
                <a:solidFill>
                  <a:srgbClr val="000000"/>
                </a:solidFill>
                <a:latin typeface="Calibri"/>
                <a:cs typeface="Calibri"/>
              </a:rPr>
              <a:t> </a:t>
            </a:r>
            <a:r>
              <a:rPr sz="2800" i="1" u="none" dirty="0">
                <a:solidFill>
                  <a:srgbClr val="000000"/>
                </a:solidFill>
                <a:latin typeface="Calibri"/>
                <a:cs typeface="Calibri"/>
              </a:rPr>
              <a:t>job</a:t>
            </a:r>
            <a:r>
              <a:rPr sz="2800" i="1" u="none" spc="-85" dirty="0">
                <a:solidFill>
                  <a:srgbClr val="000000"/>
                </a:solidFill>
                <a:latin typeface="Calibri"/>
                <a:cs typeface="Calibri"/>
              </a:rPr>
              <a:t> </a:t>
            </a:r>
            <a:r>
              <a:rPr sz="2800" i="1" u="none" dirty="0">
                <a:solidFill>
                  <a:srgbClr val="000000"/>
                </a:solidFill>
                <a:latin typeface="Calibri"/>
                <a:cs typeface="Calibri"/>
              </a:rPr>
              <a:t>loss,</a:t>
            </a:r>
            <a:r>
              <a:rPr sz="2800" i="1" u="none" spc="-95" dirty="0">
                <a:solidFill>
                  <a:srgbClr val="000000"/>
                </a:solidFill>
                <a:latin typeface="Calibri"/>
                <a:cs typeface="Calibri"/>
              </a:rPr>
              <a:t> </a:t>
            </a:r>
            <a:r>
              <a:rPr sz="2800" i="1" u="none" dirty="0">
                <a:solidFill>
                  <a:srgbClr val="000000"/>
                </a:solidFill>
                <a:latin typeface="Calibri"/>
                <a:cs typeface="Calibri"/>
              </a:rPr>
              <a:t>access</a:t>
            </a:r>
            <a:r>
              <a:rPr sz="2800" i="1" u="none" spc="-95" dirty="0">
                <a:solidFill>
                  <a:srgbClr val="000000"/>
                </a:solidFill>
                <a:latin typeface="Calibri"/>
                <a:cs typeface="Calibri"/>
              </a:rPr>
              <a:t> </a:t>
            </a:r>
            <a:r>
              <a:rPr sz="2800" i="1" u="none" spc="-25" dirty="0">
                <a:solidFill>
                  <a:srgbClr val="000000"/>
                </a:solidFill>
                <a:latin typeface="Calibri"/>
                <a:cs typeface="Calibri"/>
              </a:rPr>
              <a:t>to </a:t>
            </a:r>
            <a:r>
              <a:rPr sz="2800" i="1" u="none" dirty="0">
                <a:solidFill>
                  <a:srgbClr val="000000"/>
                </a:solidFill>
                <a:latin typeface="Calibri"/>
                <a:cs typeface="Calibri"/>
              </a:rPr>
              <a:t>mental</a:t>
            </a:r>
            <a:r>
              <a:rPr sz="2800" i="1" u="none" spc="-95" dirty="0">
                <a:solidFill>
                  <a:srgbClr val="000000"/>
                </a:solidFill>
                <a:latin typeface="Calibri"/>
                <a:cs typeface="Calibri"/>
              </a:rPr>
              <a:t> </a:t>
            </a:r>
            <a:r>
              <a:rPr sz="2800" i="1" u="none" dirty="0">
                <a:solidFill>
                  <a:srgbClr val="000000"/>
                </a:solidFill>
                <a:latin typeface="Calibri"/>
                <a:cs typeface="Calibri"/>
              </a:rPr>
              <a:t>health</a:t>
            </a:r>
            <a:r>
              <a:rPr sz="2800" i="1" u="none" spc="-90" dirty="0">
                <a:solidFill>
                  <a:srgbClr val="000000"/>
                </a:solidFill>
                <a:latin typeface="Calibri"/>
                <a:cs typeface="Calibri"/>
              </a:rPr>
              <a:t> </a:t>
            </a:r>
            <a:r>
              <a:rPr sz="2800" i="1" u="none" dirty="0">
                <a:solidFill>
                  <a:srgbClr val="000000"/>
                </a:solidFill>
                <a:latin typeface="Calibri"/>
                <a:cs typeface="Calibri"/>
              </a:rPr>
              <a:t>services</a:t>
            </a:r>
            <a:r>
              <a:rPr sz="2800" i="1" u="none" spc="-95" dirty="0">
                <a:solidFill>
                  <a:srgbClr val="000000"/>
                </a:solidFill>
                <a:latin typeface="Calibri"/>
                <a:cs typeface="Calibri"/>
              </a:rPr>
              <a:t> </a:t>
            </a:r>
            <a:r>
              <a:rPr sz="2800" i="1" u="none" dirty="0">
                <a:solidFill>
                  <a:srgbClr val="000000"/>
                </a:solidFill>
                <a:latin typeface="Calibri"/>
                <a:cs typeface="Calibri"/>
              </a:rPr>
              <a:t>and</a:t>
            </a:r>
            <a:r>
              <a:rPr sz="2800" i="1" u="none" spc="-100" dirty="0">
                <a:solidFill>
                  <a:srgbClr val="000000"/>
                </a:solidFill>
                <a:latin typeface="Calibri"/>
                <a:cs typeface="Calibri"/>
              </a:rPr>
              <a:t> </a:t>
            </a:r>
            <a:r>
              <a:rPr sz="2800" i="1" u="none" dirty="0">
                <a:solidFill>
                  <a:srgbClr val="000000"/>
                </a:solidFill>
                <a:latin typeface="Calibri"/>
                <a:cs typeface="Calibri"/>
              </a:rPr>
              <a:t>health</a:t>
            </a:r>
            <a:r>
              <a:rPr sz="2800" i="1" u="none" spc="-80" dirty="0">
                <a:solidFill>
                  <a:srgbClr val="000000"/>
                </a:solidFill>
                <a:latin typeface="Calibri"/>
                <a:cs typeface="Calibri"/>
              </a:rPr>
              <a:t> </a:t>
            </a:r>
            <a:r>
              <a:rPr sz="2800" i="1" u="none" spc="-10" dirty="0">
                <a:solidFill>
                  <a:srgbClr val="000000"/>
                </a:solidFill>
                <a:latin typeface="Calibri"/>
                <a:cs typeface="Calibri"/>
              </a:rPr>
              <a:t>care)</a:t>
            </a:r>
            <a:endParaRPr sz="2800">
              <a:latin typeface="Calibri"/>
              <a:cs typeface="Calibri"/>
            </a:endParaRPr>
          </a:p>
          <a:p>
            <a:pPr marL="241300" indent="-228600">
              <a:lnSpc>
                <a:spcPct val="100000"/>
              </a:lnSpc>
              <a:spcBef>
                <a:spcPts val="215"/>
              </a:spcBef>
              <a:buFont typeface="Arial"/>
              <a:buChar char="•"/>
              <a:tabLst>
                <a:tab pos="241300" algn="l"/>
              </a:tabLst>
            </a:pPr>
            <a:r>
              <a:rPr sz="2800" u="none" dirty="0">
                <a:solidFill>
                  <a:srgbClr val="000000"/>
                </a:solidFill>
                <a:latin typeface="Calibri"/>
                <a:cs typeface="Calibri"/>
              </a:rPr>
              <a:t>Loss</a:t>
            </a:r>
            <a:r>
              <a:rPr sz="2800" u="none" spc="-90" dirty="0">
                <a:solidFill>
                  <a:srgbClr val="000000"/>
                </a:solidFill>
                <a:latin typeface="Calibri"/>
                <a:cs typeface="Calibri"/>
              </a:rPr>
              <a:t> </a:t>
            </a:r>
            <a:r>
              <a:rPr sz="2800" u="none" dirty="0">
                <a:solidFill>
                  <a:srgbClr val="000000"/>
                </a:solidFill>
                <a:latin typeface="Calibri"/>
                <a:cs typeface="Calibri"/>
              </a:rPr>
              <a:t>of</a:t>
            </a:r>
            <a:r>
              <a:rPr sz="2800" u="none" spc="-100" dirty="0">
                <a:solidFill>
                  <a:srgbClr val="000000"/>
                </a:solidFill>
                <a:latin typeface="Calibri"/>
                <a:cs typeface="Calibri"/>
              </a:rPr>
              <a:t> </a:t>
            </a:r>
            <a:r>
              <a:rPr sz="2800" u="none" dirty="0">
                <a:solidFill>
                  <a:srgbClr val="000000"/>
                </a:solidFill>
                <a:latin typeface="Calibri"/>
                <a:cs typeface="Calibri"/>
              </a:rPr>
              <a:t>family</a:t>
            </a:r>
            <a:r>
              <a:rPr sz="2800" u="none" spc="-90" dirty="0">
                <a:solidFill>
                  <a:srgbClr val="000000"/>
                </a:solidFill>
                <a:latin typeface="Calibri"/>
                <a:cs typeface="Calibri"/>
              </a:rPr>
              <a:t> </a:t>
            </a:r>
            <a:r>
              <a:rPr sz="2800" u="none" spc="-10" dirty="0">
                <a:solidFill>
                  <a:srgbClr val="000000"/>
                </a:solidFill>
                <a:latin typeface="Calibri"/>
                <a:cs typeface="Calibri"/>
              </a:rPr>
              <a:t>members,</a:t>
            </a:r>
            <a:r>
              <a:rPr sz="2800" u="none" spc="-80" dirty="0">
                <a:solidFill>
                  <a:srgbClr val="000000"/>
                </a:solidFill>
                <a:latin typeface="Calibri"/>
                <a:cs typeface="Calibri"/>
              </a:rPr>
              <a:t> </a:t>
            </a:r>
            <a:r>
              <a:rPr sz="2800" u="none" dirty="0">
                <a:solidFill>
                  <a:srgbClr val="000000"/>
                </a:solidFill>
                <a:latin typeface="Calibri"/>
                <a:cs typeface="Calibri"/>
              </a:rPr>
              <a:t>community</a:t>
            </a:r>
            <a:r>
              <a:rPr sz="2800" u="none" spc="-70" dirty="0">
                <a:solidFill>
                  <a:srgbClr val="000000"/>
                </a:solidFill>
                <a:latin typeface="Calibri"/>
                <a:cs typeface="Calibri"/>
              </a:rPr>
              <a:t> </a:t>
            </a:r>
            <a:r>
              <a:rPr sz="2800" u="none" spc="-10" dirty="0">
                <a:solidFill>
                  <a:srgbClr val="000000"/>
                </a:solidFill>
                <a:latin typeface="Calibri"/>
                <a:cs typeface="Calibri"/>
              </a:rPr>
              <a:t>members,</a:t>
            </a:r>
            <a:r>
              <a:rPr sz="2800" u="none" spc="-75" dirty="0">
                <a:solidFill>
                  <a:srgbClr val="000000"/>
                </a:solidFill>
                <a:latin typeface="Calibri"/>
                <a:cs typeface="Calibri"/>
              </a:rPr>
              <a:t> </a:t>
            </a:r>
            <a:r>
              <a:rPr sz="2800" u="none" spc="-10" dirty="0">
                <a:solidFill>
                  <a:srgbClr val="000000"/>
                </a:solidFill>
                <a:latin typeface="Calibri"/>
                <a:cs typeface="Calibri"/>
              </a:rPr>
              <a:t>teachers,</a:t>
            </a:r>
            <a:r>
              <a:rPr sz="2800" u="none" spc="-95" dirty="0">
                <a:solidFill>
                  <a:srgbClr val="000000"/>
                </a:solidFill>
                <a:latin typeface="Calibri"/>
                <a:cs typeface="Calibri"/>
              </a:rPr>
              <a:t> </a:t>
            </a:r>
            <a:r>
              <a:rPr sz="2800" u="none" dirty="0">
                <a:solidFill>
                  <a:srgbClr val="000000"/>
                </a:solidFill>
                <a:latin typeface="Calibri"/>
                <a:cs typeface="Calibri"/>
              </a:rPr>
              <a:t>and</a:t>
            </a:r>
            <a:r>
              <a:rPr sz="2800" u="none" spc="-90" dirty="0">
                <a:solidFill>
                  <a:srgbClr val="000000"/>
                </a:solidFill>
                <a:latin typeface="Calibri"/>
                <a:cs typeface="Calibri"/>
              </a:rPr>
              <a:t> </a:t>
            </a:r>
            <a:r>
              <a:rPr sz="2800" u="none" spc="-10" dirty="0">
                <a:solidFill>
                  <a:srgbClr val="000000"/>
                </a:solidFill>
                <a:latin typeface="Calibri"/>
                <a:cs typeface="Calibri"/>
              </a:rPr>
              <a:t>students</a:t>
            </a:r>
            <a:endParaRPr sz="2800">
              <a:latin typeface="Calibri"/>
              <a:cs typeface="Calibri"/>
            </a:endParaRPr>
          </a:p>
          <a:p>
            <a:pPr marL="241300" marR="547370" indent="-228600">
              <a:lnSpc>
                <a:spcPct val="90000"/>
              </a:lnSpc>
              <a:spcBef>
                <a:spcPts val="600"/>
              </a:spcBef>
              <a:buFont typeface="Arial"/>
              <a:buChar char="•"/>
              <a:tabLst>
                <a:tab pos="241300" algn="l"/>
              </a:tabLst>
            </a:pPr>
            <a:r>
              <a:rPr sz="2800" u="none" dirty="0">
                <a:solidFill>
                  <a:srgbClr val="000000"/>
                </a:solidFill>
                <a:latin typeface="Calibri"/>
                <a:cs typeface="Calibri"/>
              </a:rPr>
              <a:t>Students</a:t>
            </a:r>
            <a:r>
              <a:rPr sz="2800" u="none" spc="-45" dirty="0">
                <a:solidFill>
                  <a:srgbClr val="000000"/>
                </a:solidFill>
                <a:latin typeface="Calibri"/>
                <a:cs typeface="Calibri"/>
              </a:rPr>
              <a:t> </a:t>
            </a:r>
            <a:r>
              <a:rPr sz="2800" u="none" dirty="0">
                <a:solidFill>
                  <a:srgbClr val="000000"/>
                </a:solidFill>
                <a:latin typeface="Calibri"/>
                <a:cs typeface="Calibri"/>
              </a:rPr>
              <a:t>and</a:t>
            </a:r>
            <a:r>
              <a:rPr sz="2800" u="none" spc="-80" dirty="0">
                <a:solidFill>
                  <a:srgbClr val="000000"/>
                </a:solidFill>
                <a:latin typeface="Calibri"/>
                <a:cs typeface="Calibri"/>
              </a:rPr>
              <a:t> </a:t>
            </a:r>
            <a:r>
              <a:rPr sz="2800" u="none" spc="-10" dirty="0">
                <a:solidFill>
                  <a:srgbClr val="000000"/>
                </a:solidFill>
                <a:latin typeface="Calibri"/>
                <a:cs typeface="Calibri"/>
              </a:rPr>
              <a:t>staff</a:t>
            </a:r>
            <a:r>
              <a:rPr sz="2800" u="none" spc="-85" dirty="0">
                <a:solidFill>
                  <a:srgbClr val="000000"/>
                </a:solidFill>
                <a:latin typeface="Calibri"/>
                <a:cs typeface="Calibri"/>
              </a:rPr>
              <a:t> </a:t>
            </a:r>
            <a:r>
              <a:rPr sz="2800" u="none" dirty="0">
                <a:solidFill>
                  <a:srgbClr val="000000"/>
                </a:solidFill>
                <a:latin typeface="Calibri"/>
                <a:cs typeface="Calibri"/>
              </a:rPr>
              <a:t>missing</a:t>
            </a:r>
            <a:r>
              <a:rPr sz="2800" u="none" spc="-60" dirty="0">
                <a:solidFill>
                  <a:srgbClr val="000000"/>
                </a:solidFill>
                <a:latin typeface="Calibri"/>
                <a:cs typeface="Calibri"/>
              </a:rPr>
              <a:t> </a:t>
            </a:r>
            <a:r>
              <a:rPr sz="2800" u="none" dirty="0">
                <a:solidFill>
                  <a:srgbClr val="000000"/>
                </a:solidFill>
                <a:latin typeface="Calibri"/>
                <a:cs typeface="Calibri"/>
              </a:rPr>
              <a:t>out</a:t>
            </a:r>
            <a:r>
              <a:rPr sz="2800" u="none" spc="-80" dirty="0">
                <a:solidFill>
                  <a:srgbClr val="000000"/>
                </a:solidFill>
                <a:latin typeface="Calibri"/>
                <a:cs typeface="Calibri"/>
              </a:rPr>
              <a:t> </a:t>
            </a:r>
            <a:r>
              <a:rPr sz="2800" u="none" dirty="0">
                <a:solidFill>
                  <a:srgbClr val="000000"/>
                </a:solidFill>
                <a:latin typeface="Calibri"/>
                <a:cs typeface="Calibri"/>
              </a:rPr>
              <a:t>on</a:t>
            </a:r>
            <a:r>
              <a:rPr sz="2800" u="none" spc="-75" dirty="0">
                <a:solidFill>
                  <a:srgbClr val="000000"/>
                </a:solidFill>
                <a:latin typeface="Calibri"/>
                <a:cs typeface="Calibri"/>
              </a:rPr>
              <a:t> </a:t>
            </a:r>
            <a:r>
              <a:rPr sz="2800" u="none" spc="-10" dirty="0">
                <a:solidFill>
                  <a:srgbClr val="000000"/>
                </a:solidFill>
                <a:latin typeface="Calibri"/>
                <a:cs typeface="Calibri"/>
              </a:rPr>
              <a:t>important</a:t>
            </a:r>
            <a:r>
              <a:rPr sz="2800" u="none" spc="-50" dirty="0">
                <a:solidFill>
                  <a:srgbClr val="000000"/>
                </a:solidFill>
                <a:latin typeface="Calibri"/>
                <a:cs typeface="Calibri"/>
              </a:rPr>
              <a:t> </a:t>
            </a:r>
            <a:r>
              <a:rPr sz="2800" u="none" dirty="0">
                <a:solidFill>
                  <a:srgbClr val="000000"/>
                </a:solidFill>
                <a:latin typeface="Calibri"/>
                <a:cs typeface="Calibri"/>
              </a:rPr>
              <a:t>rituals</a:t>
            </a:r>
            <a:r>
              <a:rPr sz="2800" u="none" spc="-70" dirty="0">
                <a:solidFill>
                  <a:srgbClr val="000000"/>
                </a:solidFill>
                <a:latin typeface="Calibri"/>
                <a:cs typeface="Calibri"/>
              </a:rPr>
              <a:t> </a:t>
            </a:r>
            <a:r>
              <a:rPr sz="2800" u="none" dirty="0">
                <a:solidFill>
                  <a:srgbClr val="000000"/>
                </a:solidFill>
                <a:latin typeface="Calibri"/>
                <a:cs typeface="Calibri"/>
              </a:rPr>
              <a:t>and</a:t>
            </a:r>
            <a:r>
              <a:rPr sz="2800" u="none" spc="-80" dirty="0">
                <a:solidFill>
                  <a:srgbClr val="000000"/>
                </a:solidFill>
                <a:latin typeface="Calibri"/>
                <a:cs typeface="Calibri"/>
              </a:rPr>
              <a:t> </a:t>
            </a:r>
            <a:r>
              <a:rPr sz="2800" u="none" spc="-10" dirty="0">
                <a:solidFill>
                  <a:srgbClr val="000000"/>
                </a:solidFill>
                <a:latin typeface="Calibri"/>
                <a:cs typeface="Calibri"/>
              </a:rPr>
              <a:t>transitions </a:t>
            </a:r>
            <a:r>
              <a:rPr sz="2800" i="1" u="none" dirty="0">
                <a:solidFill>
                  <a:srgbClr val="000000"/>
                </a:solidFill>
                <a:latin typeface="Calibri"/>
                <a:cs typeface="Calibri"/>
              </a:rPr>
              <a:t>(e.g.,</a:t>
            </a:r>
            <a:r>
              <a:rPr sz="2800" i="1" u="none" spc="-45" dirty="0">
                <a:solidFill>
                  <a:srgbClr val="000000"/>
                </a:solidFill>
                <a:latin typeface="Calibri"/>
                <a:cs typeface="Calibri"/>
              </a:rPr>
              <a:t> </a:t>
            </a:r>
            <a:r>
              <a:rPr sz="2800" i="1" u="none" dirty="0">
                <a:solidFill>
                  <a:srgbClr val="000000"/>
                </a:solidFill>
                <a:latin typeface="Calibri"/>
                <a:cs typeface="Calibri"/>
              </a:rPr>
              <a:t>prom,</a:t>
            </a:r>
            <a:r>
              <a:rPr sz="2800" i="1" u="none" spc="-50" dirty="0">
                <a:solidFill>
                  <a:srgbClr val="000000"/>
                </a:solidFill>
                <a:latin typeface="Calibri"/>
                <a:cs typeface="Calibri"/>
              </a:rPr>
              <a:t> </a:t>
            </a:r>
            <a:r>
              <a:rPr sz="2800" i="1" u="none" spc="-10" dirty="0">
                <a:solidFill>
                  <a:srgbClr val="000000"/>
                </a:solidFill>
                <a:latin typeface="Calibri"/>
                <a:cs typeface="Calibri"/>
              </a:rPr>
              <a:t>graduation,</a:t>
            </a:r>
            <a:r>
              <a:rPr sz="2800" i="1" u="none" spc="-55" dirty="0">
                <a:solidFill>
                  <a:srgbClr val="000000"/>
                </a:solidFill>
                <a:latin typeface="Calibri"/>
                <a:cs typeface="Calibri"/>
              </a:rPr>
              <a:t> </a:t>
            </a:r>
            <a:r>
              <a:rPr sz="2800" i="1" u="none" spc="-20" dirty="0">
                <a:solidFill>
                  <a:srgbClr val="000000"/>
                </a:solidFill>
                <a:latin typeface="Calibri"/>
                <a:cs typeface="Calibri"/>
              </a:rPr>
              <a:t>end-of-</a:t>
            </a:r>
            <a:r>
              <a:rPr sz="2800" i="1" u="none" dirty="0">
                <a:solidFill>
                  <a:srgbClr val="000000"/>
                </a:solidFill>
                <a:latin typeface="Calibri"/>
                <a:cs typeface="Calibri"/>
              </a:rPr>
              <a:t>year</a:t>
            </a:r>
            <a:r>
              <a:rPr sz="2800" i="1" u="none" spc="-25" dirty="0">
                <a:solidFill>
                  <a:srgbClr val="000000"/>
                </a:solidFill>
                <a:latin typeface="Calibri"/>
                <a:cs typeface="Calibri"/>
              </a:rPr>
              <a:t> </a:t>
            </a:r>
            <a:r>
              <a:rPr sz="2800" i="1" u="none" spc="-10" dirty="0">
                <a:solidFill>
                  <a:srgbClr val="000000"/>
                </a:solidFill>
                <a:latin typeface="Calibri"/>
                <a:cs typeface="Calibri"/>
              </a:rPr>
              <a:t>celebrations</a:t>
            </a:r>
            <a:r>
              <a:rPr sz="2800" i="1" u="none" spc="-60" dirty="0">
                <a:solidFill>
                  <a:srgbClr val="000000"/>
                </a:solidFill>
                <a:latin typeface="Calibri"/>
                <a:cs typeface="Calibri"/>
              </a:rPr>
              <a:t> </a:t>
            </a:r>
            <a:r>
              <a:rPr sz="2800" i="1" u="none" dirty="0">
                <a:solidFill>
                  <a:srgbClr val="000000"/>
                </a:solidFill>
                <a:latin typeface="Calibri"/>
                <a:cs typeface="Calibri"/>
              </a:rPr>
              <a:t>and</a:t>
            </a:r>
            <a:r>
              <a:rPr sz="2800" i="1" u="none" spc="-50" dirty="0">
                <a:solidFill>
                  <a:srgbClr val="000000"/>
                </a:solidFill>
                <a:latin typeface="Calibri"/>
                <a:cs typeface="Calibri"/>
              </a:rPr>
              <a:t> </a:t>
            </a:r>
            <a:r>
              <a:rPr sz="2800" i="1" u="none" spc="-10" dirty="0">
                <a:solidFill>
                  <a:srgbClr val="000000"/>
                </a:solidFill>
                <a:latin typeface="Calibri"/>
                <a:cs typeface="Calibri"/>
              </a:rPr>
              <a:t>goodbyes, losses)</a:t>
            </a:r>
            <a:endParaRPr sz="2800">
              <a:latin typeface="Calibri"/>
              <a:cs typeface="Calibri"/>
            </a:endParaRPr>
          </a:p>
          <a:p>
            <a:pPr marL="241300" marR="317500" indent="-228600">
              <a:lnSpc>
                <a:spcPts val="3020"/>
              </a:lnSpc>
              <a:spcBef>
                <a:spcPts val="645"/>
              </a:spcBef>
              <a:buFont typeface="Arial"/>
              <a:buChar char="•"/>
              <a:tabLst>
                <a:tab pos="241300" algn="l"/>
              </a:tabLst>
            </a:pPr>
            <a:r>
              <a:rPr sz="2800" u="none" dirty="0">
                <a:solidFill>
                  <a:srgbClr val="000000"/>
                </a:solidFill>
                <a:latin typeface="Calibri"/>
                <a:cs typeface="Calibri"/>
              </a:rPr>
              <a:t>Sudden</a:t>
            </a:r>
            <a:r>
              <a:rPr sz="2800" u="none" spc="-75" dirty="0">
                <a:solidFill>
                  <a:srgbClr val="000000"/>
                </a:solidFill>
                <a:latin typeface="Calibri"/>
                <a:cs typeface="Calibri"/>
              </a:rPr>
              <a:t> </a:t>
            </a:r>
            <a:r>
              <a:rPr sz="2800" u="none" dirty="0">
                <a:solidFill>
                  <a:srgbClr val="000000"/>
                </a:solidFill>
                <a:latin typeface="Calibri"/>
                <a:cs typeface="Calibri"/>
              </a:rPr>
              <a:t>disruption</a:t>
            </a:r>
            <a:r>
              <a:rPr sz="2800" u="none" spc="-65" dirty="0">
                <a:solidFill>
                  <a:srgbClr val="000000"/>
                </a:solidFill>
                <a:latin typeface="Calibri"/>
                <a:cs typeface="Calibri"/>
              </a:rPr>
              <a:t> </a:t>
            </a:r>
            <a:r>
              <a:rPr sz="2800" u="none" dirty="0">
                <a:solidFill>
                  <a:srgbClr val="000000"/>
                </a:solidFill>
                <a:latin typeface="Calibri"/>
                <a:cs typeface="Calibri"/>
              </a:rPr>
              <a:t>of</a:t>
            </a:r>
            <a:r>
              <a:rPr sz="2800" u="none" spc="-105" dirty="0">
                <a:solidFill>
                  <a:srgbClr val="000000"/>
                </a:solidFill>
                <a:latin typeface="Calibri"/>
                <a:cs typeface="Calibri"/>
              </a:rPr>
              <a:t> </a:t>
            </a:r>
            <a:r>
              <a:rPr sz="2800" u="none" dirty="0">
                <a:solidFill>
                  <a:srgbClr val="000000"/>
                </a:solidFill>
                <a:latin typeface="Calibri"/>
                <a:cs typeface="Calibri"/>
              </a:rPr>
              <a:t>normal</a:t>
            </a:r>
            <a:r>
              <a:rPr sz="2800" u="none" spc="-105" dirty="0">
                <a:solidFill>
                  <a:srgbClr val="000000"/>
                </a:solidFill>
                <a:latin typeface="Calibri"/>
                <a:cs typeface="Calibri"/>
              </a:rPr>
              <a:t> </a:t>
            </a:r>
            <a:r>
              <a:rPr sz="2800" u="none" spc="-10" dirty="0">
                <a:solidFill>
                  <a:srgbClr val="000000"/>
                </a:solidFill>
                <a:latin typeface="Calibri"/>
                <a:cs typeface="Calibri"/>
              </a:rPr>
              <a:t>routines,</a:t>
            </a:r>
            <a:r>
              <a:rPr sz="2800" u="none" spc="-80" dirty="0">
                <a:solidFill>
                  <a:srgbClr val="000000"/>
                </a:solidFill>
                <a:latin typeface="Calibri"/>
                <a:cs typeface="Calibri"/>
              </a:rPr>
              <a:t> </a:t>
            </a:r>
            <a:r>
              <a:rPr sz="2800" u="none" spc="-10" dirty="0">
                <a:solidFill>
                  <a:srgbClr val="000000"/>
                </a:solidFill>
                <a:latin typeface="Calibri"/>
                <a:cs typeface="Calibri"/>
              </a:rPr>
              <a:t>relationships,</a:t>
            </a:r>
            <a:r>
              <a:rPr sz="2800" u="none" spc="-70" dirty="0">
                <a:solidFill>
                  <a:srgbClr val="000000"/>
                </a:solidFill>
                <a:latin typeface="Calibri"/>
                <a:cs typeface="Calibri"/>
              </a:rPr>
              <a:t> </a:t>
            </a:r>
            <a:r>
              <a:rPr sz="2800" u="none" spc="-10" dirty="0">
                <a:solidFill>
                  <a:srgbClr val="000000"/>
                </a:solidFill>
                <a:latin typeface="Calibri"/>
                <a:cs typeface="Calibri"/>
              </a:rPr>
              <a:t>structures,</a:t>
            </a:r>
            <a:r>
              <a:rPr sz="2800" u="none" spc="-65" dirty="0">
                <a:solidFill>
                  <a:srgbClr val="000000"/>
                </a:solidFill>
                <a:latin typeface="Calibri"/>
                <a:cs typeface="Calibri"/>
              </a:rPr>
              <a:t> </a:t>
            </a:r>
            <a:r>
              <a:rPr sz="2800" u="none" spc="-25" dirty="0">
                <a:solidFill>
                  <a:srgbClr val="000000"/>
                </a:solidFill>
                <a:latin typeface="Calibri"/>
                <a:cs typeface="Calibri"/>
              </a:rPr>
              <a:t>and </a:t>
            </a:r>
            <a:r>
              <a:rPr sz="2800" u="none" spc="-10" dirty="0">
                <a:solidFill>
                  <a:srgbClr val="000000"/>
                </a:solidFill>
                <a:latin typeface="Calibri"/>
                <a:cs typeface="Calibri"/>
              </a:rPr>
              <a:t>predictability</a:t>
            </a:r>
            <a:endParaRPr sz="2800">
              <a:latin typeface="Calibri"/>
              <a:cs typeface="Calibri"/>
            </a:endParaRPr>
          </a:p>
          <a:p>
            <a:pPr marL="241300" indent="-228600">
              <a:lnSpc>
                <a:spcPct val="100000"/>
              </a:lnSpc>
              <a:spcBef>
                <a:spcPts val="225"/>
              </a:spcBef>
              <a:buFont typeface="Arial"/>
              <a:buChar char="•"/>
              <a:tabLst>
                <a:tab pos="241300" algn="l"/>
              </a:tabLst>
            </a:pPr>
            <a:r>
              <a:rPr sz="2800" u="none" dirty="0">
                <a:solidFill>
                  <a:srgbClr val="000000"/>
                </a:solidFill>
                <a:latin typeface="Calibri"/>
                <a:cs typeface="Calibri"/>
              </a:rPr>
              <a:t>Food</a:t>
            </a:r>
            <a:r>
              <a:rPr sz="2800" u="none" spc="-75" dirty="0">
                <a:solidFill>
                  <a:srgbClr val="000000"/>
                </a:solidFill>
                <a:latin typeface="Calibri"/>
                <a:cs typeface="Calibri"/>
              </a:rPr>
              <a:t> </a:t>
            </a:r>
            <a:r>
              <a:rPr sz="2800" u="none" dirty="0">
                <a:solidFill>
                  <a:srgbClr val="000000"/>
                </a:solidFill>
                <a:latin typeface="Calibri"/>
                <a:cs typeface="Calibri"/>
              </a:rPr>
              <a:t>and</a:t>
            </a:r>
            <a:r>
              <a:rPr sz="2800" u="none" spc="-85" dirty="0">
                <a:solidFill>
                  <a:srgbClr val="000000"/>
                </a:solidFill>
                <a:latin typeface="Calibri"/>
                <a:cs typeface="Calibri"/>
              </a:rPr>
              <a:t> </a:t>
            </a:r>
            <a:r>
              <a:rPr sz="2800" u="none" dirty="0">
                <a:solidFill>
                  <a:srgbClr val="000000"/>
                </a:solidFill>
                <a:latin typeface="Calibri"/>
                <a:cs typeface="Calibri"/>
              </a:rPr>
              <a:t>housing</a:t>
            </a:r>
            <a:r>
              <a:rPr sz="2800" u="none" spc="-55" dirty="0">
                <a:solidFill>
                  <a:srgbClr val="000000"/>
                </a:solidFill>
                <a:latin typeface="Calibri"/>
                <a:cs typeface="Calibri"/>
              </a:rPr>
              <a:t> </a:t>
            </a:r>
            <a:r>
              <a:rPr sz="2800" u="none" spc="-10" dirty="0">
                <a:solidFill>
                  <a:srgbClr val="000000"/>
                </a:solidFill>
                <a:latin typeface="Calibri"/>
                <a:cs typeface="Calibri"/>
              </a:rPr>
              <a:t>insecurity</a:t>
            </a:r>
            <a:endParaRPr sz="2800">
              <a:latin typeface="Calibri"/>
              <a:cs typeface="Calibri"/>
            </a:endParaRPr>
          </a:p>
        </p:txBody>
      </p:sp>
      <p:sp>
        <p:nvSpPr>
          <p:cNvPr id="5" name="object 5"/>
          <p:cNvSpPr txBox="1"/>
          <p:nvPr/>
        </p:nvSpPr>
        <p:spPr>
          <a:xfrm>
            <a:off x="716991" y="6255816"/>
            <a:ext cx="5382260" cy="239395"/>
          </a:xfrm>
          <a:prstGeom prst="rect">
            <a:avLst/>
          </a:prstGeom>
        </p:spPr>
        <p:txBody>
          <a:bodyPr vert="horz" wrap="square" lIns="0" tIns="12700" rIns="0" bIns="0" rtlCol="0">
            <a:spAutoFit/>
          </a:bodyPr>
          <a:lstStyle/>
          <a:p>
            <a:pPr marL="12700">
              <a:lnSpc>
                <a:spcPct val="100000"/>
              </a:lnSpc>
              <a:spcBef>
                <a:spcPts val="100"/>
              </a:spcBef>
            </a:pPr>
            <a:r>
              <a:rPr sz="1400" dirty="0">
                <a:solidFill>
                  <a:srgbClr val="58555A"/>
                </a:solidFill>
                <a:latin typeface="Calibri"/>
                <a:cs typeface="Calibri"/>
              </a:rPr>
              <a:t>Citation:</a:t>
            </a:r>
            <a:r>
              <a:rPr sz="1400" spc="-20" dirty="0">
                <a:solidFill>
                  <a:srgbClr val="58555A"/>
                </a:solidFill>
                <a:latin typeface="Calibri"/>
                <a:cs typeface="Calibri"/>
              </a:rPr>
              <a:t> </a:t>
            </a:r>
            <a:r>
              <a:rPr sz="1400" dirty="0">
                <a:solidFill>
                  <a:srgbClr val="58555A"/>
                </a:solidFill>
                <a:latin typeface="Calibri"/>
                <a:cs typeface="Calibri"/>
              </a:rPr>
              <a:t>National</a:t>
            </a:r>
            <a:r>
              <a:rPr sz="1400" spc="-35" dirty="0">
                <a:solidFill>
                  <a:srgbClr val="58555A"/>
                </a:solidFill>
                <a:latin typeface="Calibri"/>
                <a:cs typeface="Calibri"/>
              </a:rPr>
              <a:t> </a:t>
            </a:r>
            <a:r>
              <a:rPr sz="1400" dirty="0">
                <a:solidFill>
                  <a:srgbClr val="58555A"/>
                </a:solidFill>
                <a:latin typeface="Calibri"/>
                <a:cs typeface="Calibri"/>
              </a:rPr>
              <a:t>Center</a:t>
            </a:r>
            <a:r>
              <a:rPr sz="1400" spc="-25" dirty="0">
                <a:solidFill>
                  <a:srgbClr val="58555A"/>
                </a:solidFill>
                <a:latin typeface="Calibri"/>
                <a:cs typeface="Calibri"/>
              </a:rPr>
              <a:t> </a:t>
            </a:r>
            <a:r>
              <a:rPr sz="1400" dirty="0">
                <a:solidFill>
                  <a:srgbClr val="58555A"/>
                </a:solidFill>
                <a:latin typeface="Calibri"/>
                <a:cs typeface="Calibri"/>
              </a:rPr>
              <a:t>for</a:t>
            </a:r>
            <a:r>
              <a:rPr sz="1400" spc="-40" dirty="0">
                <a:solidFill>
                  <a:srgbClr val="58555A"/>
                </a:solidFill>
                <a:latin typeface="Calibri"/>
                <a:cs typeface="Calibri"/>
              </a:rPr>
              <a:t> </a:t>
            </a:r>
            <a:r>
              <a:rPr sz="1400" dirty="0">
                <a:solidFill>
                  <a:srgbClr val="58555A"/>
                </a:solidFill>
                <a:latin typeface="Calibri"/>
                <a:cs typeface="Calibri"/>
              </a:rPr>
              <a:t>Safe</a:t>
            </a:r>
            <a:r>
              <a:rPr sz="1400" spc="-45" dirty="0">
                <a:solidFill>
                  <a:srgbClr val="58555A"/>
                </a:solidFill>
                <a:latin typeface="Calibri"/>
                <a:cs typeface="Calibri"/>
              </a:rPr>
              <a:t> </a:t>
            </a:r>
            <a:r>
              <a:rPr sz="1400" dirty="0">
                <a:solidFill>
                  <a:srgbClr val="58555A"/>
                </a:solidFill>
                <a:latin typeface="Calibri"/>
                <a:cs typeface="Calibri"/>
              </a:rPr>
              <a:t>Supportive</a:t>
            </a:r>
            <a:r>
              <a:rPr sz="1400" spc="-25" dirty="0">
                <a:solidFill>
                  <a:srgbClr val="58555A"/>
                </a:solidFill>
                <a:latin typeface="Calibri"/>
                <a:cs typeface="Calibri"/>
              </a:rPr>
              <a:t> </a:t>
            </a:r>
            <a:r>
              <a:rPr sz="1400" dirty="0">
                <a:solidFill>
                  <a:srgbClr val="58555A"/>
                </a:solidFill>
                <a:latin typeface="Calibri"/>
                <a:cs typeface="Calibri"/>
              </a:rPr>
              <a:t>Learning</a:t>
            </a:r>
            <a:r>
              <a:rPr sz="1400" spc="-30" dirty="0">
                <a:solidFill>
                  <a:srgbClr val="58555A"/>
                </a:solidFill>
                <a:latin typeface="Calibri"/>
                <a:cs typeface="Calibri"/>
              </a:rPr>
              <a:t> </a:t>
            </a:r>
            <a:r>
              <a:rPr sz="1400" spc="-10" dirty="0">
                <a:solidFill>
                  <a:srgbClr val="58555A"/>
                </a:solidFill>
                <a:latin typeface="Calibri"/>
                <a:cs typeface="Calibri"/>
              </a:rPr>
              <a:t>Environments, </a:t>
            </a:r>
            <a:r>
              <a:rPr sz="1400" spc="-20" dirty="0">
                <a:solidFill>
                  <a:srgbClr val="58555A"/>
                </a:solidFill>
                <a:latin typeface="Calibri"/>
                <a:cs typeface="Calibri"/>
              </a:rPr>
              <a:t>2020</a:t>
            </a:r>
            <a:endParaRPr sz="1400">
              <a:latin typeface="Calibri"/>
              <a:cs typeface="Calibri"/>
            </a:endParaRPr>
          </a:p>
        </p:txBody>
      </p:sp>
      <p:sp>
        <p:nvSpPr>
          <p:cNvPr id="6" name="object 6"/>
          <p:cNvSpPr txBox="1"/>
          <p:nvPr/>
        </p:nvSpPr>
        <p:spPr>
          <a:xfrm>
            <a:off x="11759310" y="6427114"/>
            <a:ext cx="180975" cy="208279"/>
          </a:xfrm>
          <a:prstGeom prst="rect">
            <a:avLst/>
          </a:prstGeom>
        </p:spPr>
        <p:txBody>
          <a:bodyPr vert="horz" wrap="square" lIns="0" tIns="12700" rIns="0" bIns="0" rtlCol="0">
            <a:spAutoFit/>
          </a:bodyPr>
          <a:lstStyle/>
          <a:p>
            <a:pPr marL="12700">
              <a:lnSpc>
                <a:spcPct val="100000"/>
              </a:lnSpc>
              <a:spcBef>
                <a:spcPts val="100"/>
              </a:spcBef>
            </a:pPr>
            <a:r>
              <a:rPr sz="1200" spc="-25" dirty="0">
                <a:solidFill>
                  <a:srgbClr val="4471C4"/>
                </a:solidFill>
                <a:latin typeface="Calibri"/>
                <a:cs typeface="Calibri"/>
              </a:rPr>
              <a:t>15</a:t>
            </a:r>
            <a:endParaRPr sz="1200">
              <a:latin typeface="Calibri"/>
              <a:cs typeface="Calibri"/>
            </a:endParaRPr>
          </a:p>
        </p:txBody>
      </p:sp>
      <p:sp>
        <p:nvSpPr>
          <p:cNvPr id="7" name="object 7"/>
          <p:cNvSpPr txBox="1">
            <a:spLocks noGrp="1"/>
          </p:cNvSpPr>
          <p:nvPr>
            <p:ph type="title"/>
          </p:nvPr>
        </p:nvSpPr>
        <p:spPr>
          <a:xfrm>
            <a:off x="261620" y="59562"/>
            <a:ext cx="6143625" cy="1183640"/>
          </a:xfrm>
          <a:prstGeom prst="rect">
            <a:avLst/>
          </a:prstGeom>
        </p:spPr>
        <p:txBody>
          <a:bodyPr vert="horz" wrap="square" lIns="0" tIns="81280" rIns="0" bIns="0" rtlCol="0">
            <a:spAutoFit/>
          </a:bodyPr>
          <a:lstStyle/>
          <a:p>
            <a:pPr marL="12700" marR="5080">
              <a:lnSpc>
                <a:spcPts val="4320"/>
              </a:lnSpc>
              <a:spcBef>
                <a:spcPts val="640"/>
              </a:spcBef>
            </a:pPr>
            <a:r>
              <a:rPr sz="4000" b="0" u="none" spc="-10" dirty="0">
                <a:solidFill>
                  <a:srgbClr val="FFFFFF"/>
                </a:solidFill>
                <a:latin typeface="Calibri Light"/>
                <a:cs typeface="Calibri Light"/>
              </a:rPr>
              <a:t>Stressors</a:t>
            </a:r>
            <a:r>
              <a:rPr sz="4000" b="0" u="none" spc="-160" dirty="0">
                <a:solidFill>
                  <a:srgbClr val="FFFFFF"/>
                </a:solidFill>
                <a:latin typeface="Calibri Light"/>
                <a:cs typeface="Calibri Light"/>
              </a:rPr>
              <a:t> </a:t>
            </a:r>
            <a:r>
              <a:rPr sz="4000" b="0" u="none" spc="-10" dirty="0">
                <a:solidFill>
                  <a:srgbClr val="FFFFFF"/>
                </a:solidFill>
                <a:latin typeface="Calibri Light"/>
                <a:cs typeface="Calibri Light"/>
              </a:rPr>
              <a:t>Related</a:t>
            </a:r>
            <a:r>
              <a:rPr sz="4000" b="0" u="none" spc="-150" dirty="0">
                <a:solidFill>
                  <a:srgbClr val="FFFFFF"/>
                </a:solidFill>
                <a:latin typeface="Calibri Light"/>
                <a:cs typeface="Calibri Light"/>
              </a:rPr>
              <a:t> </a:t>
            </a:r>
            <a:r>
              <a:rPr sz="4000" b="0" u="none" dirty="0">
                <a:solidFill>
                  <a:srgbClr val="FFFFFF"/>
                </a:solidFill>
                <a:latin typeface="Calibri Light"/>
                <a:cs typeface="Calibri Light"/>
              </a:rPr>
              <a:t>to</a:t>
            </a:r>
            <a:r>
              <a:rPr sz="4000" b="0" u="none" spc="-150" dirty="0">
                <a:solidFill>
                  <a:srgbClr val="FFFFFF"/>
                </a:solidFill>
                <a:latin typeface="Calibri Light"/>
                <a:cs typeface="Calibri Light"/>
              </a:rPr>
              <a:t> </a:t>
            </a:r>
            <a:r>
              <a:rPr sz="4000" b="0" u="none" spc="-40" dirty="0">
                <a:solidFill>
                  <a:srgbClr val="FFFFFF"/>
                </a:solidFill>
                <a:latin typeface="Calibri Light"/>
                <a:cs typeface="Calibri Light"/>
              </a:rPr>
              <a:t>COVID-</a:t>
            </a:r>
            <a:r>
              <a:rPr sz="4000" b="0" u="none" spc="-25" dirty="0">
                <a:solidFill>
                  <a:srgbClr val="FFFFFF"/>
                </a:solidFill>
                <a:latin typeface="Calibri Light"/>
                <a:cs typeface="Calibri Light"/>
              </a:rPr>
              <a:t>19 </a:t>
            </a:r>
            <a:r>
              <a:rPr sz="4000" b="0" u="none" spc="-20" dirty="0">
                <a:solidFill>
                  <a:srgbClr val="FFFFFF"/>
                </a:solidFill>
                <a:latin typeface="Calibri Light"/>
                <a:cs typeface="Calibri Light"/>
              </a:rPr>
              <a:t>LOSS</a:t>
            </a:r>
            <a:endParaRPr sz="4000">
              <a:latin typeface="Calibri Light"/>
              <a:cs typeface="Calibri Light"/>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2192000" cy="1325880"/>
          </a:xfrm>
          <a:custGeom>
            <a:avLst/>
            <a:gdLst/>
            <a:ahLst/>
            <a:cxnLst/>
            <a:rect l="l" t="t" r="r" b="b"/>
            <a:pathLst>
              <a:path w="12192000" h="1325880">
                <a:moveTo>
                  <a:pt x="12192000" y="0"/>
                </a:moveTo>
                <a:lnTo>
                  <a:pt x="0" y="0"/>
                </a:lnTo>
                <a:lnTo>
                  <a:pt x="0" y="1325879"/>
                </a:lnTo>
                <a:lnTo>
                  <a:pt x="12192000" y="1325879"/>
                </a:lnTo>
                <a:lnTo>
                  <a:pt x="12192000" y="0"/>
                </a:lnTo>
                <a:close/>
              </a:path>
            </a:pathLst>
          </a:custGeom>
          <a:solidFill>
            <a:srgbClr val="4471C4"/>
          </a:solidFill>
        </p:spPr>
        <p:txBody>
          <a:bodyPr wrap="square" lIns="0" tIns="0" rIns="0" bIns="0" rtlCol="0"/>
          <a:lstStyle/>
          <a:p>
            <a:endParaRPr/>
          </a:p>
        </p:txBody>
      </p:sp>
      <p:pic>
        <p:nvPicPr>
          <p:cNvPr id="3" name="object 3"/>
          <p:cNvPicPr/>
          <p:nvPr/>
        </p:nvPicPr>
        <p:blipFill>
          <a:blip r:embed="rId2" cstate="print"/>
          <a:stretch>
            <a:fillRect/>
          </a:stretch>
        </p:blipFill>
        <p:spPr>
          <a:xfrm>
            <a:off x="8436864" y="6248400"/>
            <a:ext cx="3113485" cy="505965"/>
          </a:xfrm>
          <a:prstGeom prst="rect">
            <a:avLst/>
          </a:prstGeom>
        </p:spPr>
      </p:pic>
      <p:sp>
        <p:nvSpPr>
          <p:cNvPr id="4" name="object 4"/>
          <p:cNvSpPr txBox="1"/>
          <p:nvPr/>
        </p:nvSpPr>
        <p:spPr>
          <a:xfrm>
            <a:off x="716991" y="1676780"/>
            <a:ext cx="10314940" cy="3777957"/>
          </a:xfrm>
          <a:prstGeom prst="rect">
            <a:avLst/>
          </a:prstGeom>
        </p:spPr>
        <p:txBody>
          <a:bodyPr vert="horz" wrap="square" lIns="0" tIns="60960" rIns="0" bIns="0" rtlCol="0">
            <a:spAutoFit/>
          </a:bodyPr>
          <a:lstStyle/>
          <a:p>
            <a:pPr marL="241300" marR="5080" indent="-228600">
              <a:lnSpc>
                <a:spcPts val="3020"/>
              </a:lnSpc>
              <a:spcBef>
                <a:spcPts val="480"/>
              </a:spcBef>
              <a:buFont typeface="Arial"/>
              <a:buChar char="•"/>
              <a:tabLst>
                <a:tab pos="241300" algn="l"/>
              </a:tabLst>
            </a:pPr>
            <a:r>
              <a:rPr sz="2800" dirty="0">
                <a:latin typeface="Calibri"/>
                <a:cs typeface="Calibri"/>
              </a:rPr>
              <a:t>The</a:t>
            </a:r>
            <a:r>
              <a:rPr sz="2800" spc="-55" dirty="0">
                <a:latin typeface="Calibri"/>
                <a:cs typeface="Calibri"/>
              </a:rPr>
              <a:t> </a:t>
            </a:r>
            <a:r>
              <a:rPr sz="2800" spc="-20" dirty="0">
                <a:latin typeface="Calibri"/>
                <a:cs typeface="Calibri"/>
              </a:rPr>
              <a:t>disproportionate</a:t>
            </a:r>
            <a:r>
              <a:rPr sz="2800" spc="-10" dirty="0">
                <a:latin typeface="Calibri"/>
                <a:cs typeface="Calibri"/>
              </a:rPr>
              <a:t> effects</a:t>
            </a:r>
            <a:r>
              <a:rPr sz="2800" spc="-60" dirty="0">
                <a:latin typeface="Calibri"/>
                <a:cs typeface="Calibri"/>
              </a:rPr>
              <a:t> </a:t>
            </a:r>
            <a:r>
              <a:rPr sz="2800" dirty="0">
                <a:latin typeface="Calibri"/>
                <a:cs typeface="Calibri"/>
              </a:rPr>
              <a:t>of</a:t>
            </a:r>
            <a:r>
              <a:rPr sz="2800" spc="-55" dirty="0">
                <a:latin typeface="Calibri"/>
                <a:cs typeface="Calibri"/>
              </a:rPr>
              <a:t> </a:t>
            </a:r>
            <a:r>
              <a:rPr sz="2800" spc="-30" dirty="0">
                <a:latin typeface="Calibri"/>
                <a:cs typeface="Calibri"/>
              </a:rPr>
              <a:t>COVID-</a:t>
            </a:r>
            <a:r>
              <a:rPr sz="2800" dirty="0">
                <a:latin typeface="Calibri"/>
                <a:cs typeface="Calibri"/>
              </a:rPr>
              <a:t>19</a:t>
            </a:r>
            <a:r>
              <a:rPr sz="2800" spc="-25" dirty="0">
                <a:latin typeface="Calibri"/>
                <a:cs typeface="Calibri"/>
              </a:rPr>
              <a:t> </a:t>
            </a:r>
            <a:r>
              <a:rPr sz="2800" dirty="0">
                <a:latin typeface="Calibri"/>
                <a:cs typeface="Calibri"/>
              </a:rPr>
              <a:t>in</a:t>
            </a:r>
            <a:r>
              <a:rPr sz="2800" spc="-55" dirty="0">
                <a:latin typeface="Calibri"/>
                <a:cs typeface="Calibri"/>
              </a:rPr>
              <a:t> </a:t>
            </a:r>
            <a:r>
              <a:rPr sz="2800" spc="-10" dirty="0">
                <a:latin typeface="Calibri"/>
                <a:cs typeface="Calibri"/>
              </a:rPr>
              <a:t>communities</a:t>
            </a:r>
            <a:r>
              <a:rPr sz="2800" spc="-25" dirty="0">
                <a:latin typeface="Calibri"/>
                <a:cs typeface="Calibri"/>
              </a:rPr>
              <a:t> </a:t>
            </a:r>
            <a:r>
              <a:rPr sz="2800" dirty="0">
                <a:latin typeface="Calibri"/>
                <a:cs typeface="Calibri"/>
              </a:rPr>
              <a:t>of</a:t>
            </a:r>
            <a:r>
              <a:rPr sz="2800" spc="-55" dirty="0">
                <a:latin typeface="Calibri"/>
                <a:cs typeface="Calibri"/>
              </a:rPr>
              <a:t> </a:t>
            </a:r>
            <a:r>
              <a:rPr sz="2800" dirty="0">
                <a:latin typeface="Calibri"/>
                <a:cs typeface="Calibri"/>
              </a:rPr>
              <a:t>color</a:t>
            </a:r>
            <a:r>
              <a:rPr sz="2800" spc="-50" dirty="0">
                <a:latin typeface="Calibri"/>
                <a:cs typeface="Calibri"/>
              </a:rPr>
              <a:t> </a:t>
            </a:r>
            <a:r>
              <a:rPr sz="2800" spc="-25" dirty="0">
                <a:latin typeface="Calibri"/>
                <a:cs typeface="Calibri"/>
              </a:rPr>
              <a:t>and </a:t>
            </a:r>
            <a:r>
              <a:rPr sz="2800" dirty="0">
                <a:latin typeface="Calibri"/>
                <a:cs typeface="Calibri"/>
              </a:rPr>
              <a:t>increased</a:t>
            </a:r>
            <a:r>
              <a:rPr sz="2800" spc="-70" dirty="0">
                <a:latin typeface="Calibri"/>
                <a:cs typeface="Calibri"/>
              </a:rPr>
              <a:t> </a:t>
            </a:r>
            <a:r>
              <a:rPr sz="2800" dirty="0">
                <a:latin typeface="Calibri"/>
                <a:cs typeface="Calibri"/>
              </a:rPr>
              <a:t>risk</a:t>
            </a:r>
            <a:r>
              <a:rPr sz="2800" spc="-75" dirty="0">
                <a:latin typeface="Calibri"/>
                <a:cs typeface="Calibri"/>
              </a:rPr>
              <a:t> </a:t>
            </a:r>
            <a:r>
              <a:rPr sz="2800" dirty="0">
                <a:latin typeface="Calibri"/>
                <a:cs typeface="Calibri"/>
              </a:rPr>
              <a:t>for</a:t>
            </a:r>
            <a:r>
              <a:rPr sz="2800" spc="-90" dirty="0">
                <a:latin typeface="Calibri"/>
                <a:cs typeface="Calibri"/>
              </a:rPr>
              <a:t> </a:t>
            </a:r>
            <a:r>
              <a:rPr sz="2800" dirty="0">
                <a:latin typeface="Calibri"/>
                <a:cs typeface="Calibri"/>
              </a:rPr>
              <a:t>these</a:t>
            </a:r>
            <a:r>
              <a:rPr sz="2800" spc="-80" dirty="0">
                <a:latin typeface="Calibri"/>
                <a:cs typeface="Calibri"/>
              </a:rPr>
              <a:t> </a:t>
            </a:r>
            <a:r>
              <a:rPr sz="2800" dirty="0">
                <a:latin typeface="Calibri"/>
                <a:cs typeface="Calibri"/>
              </a:rPr>
              <a:t>and</a:t>
            </a:r>
            <a:r>
              <a:rPr sz="2800" spc="-70" dirty="0">
                <a:latin typeface="Calibri"/>
                <a:cs typeface="Calibri"/>
              </a:rPr>
              <a:t> </a:t>
            </a:r>
            <a:r>
              <a:rPr sz="2800" dirty="0">
                <a:latin typeface="Calibri"/>
                <a:cs typeface="Calibri"/>
              </a:rPr>
              <a:t>other</a:t>
            </a:r>
            <a:r>
              <a:rPr sz="2800" spc="-80" dirty="0">
                <a:latin typeface="Calibri"/>
                <a:cs typeface="Calibri"/>
              </a:rPr>
              <a:t> </a:t>
            </a:r>
            <a:r>
              <a:rPr sz="2800" spc="-10" dirty="0">
                <a:latin typeface="Calibri"/>
                <a:cs typeface="Calibri"/>
              </a:rPr>
              <a:t>stressors</a:t>
            </a:r>
            <a:endParaRPr sz="2800" dirty="0">
              <a:latin typeface="Calibri"/>
              <a:cs typeface="Calibri"/>
            </a:endParaRPr>
          </a:p>
          <a:p>
            <a:pPr>
              <a:lnSpc>
                <a:spcPct val="100000"/>
              </a:lnSpc>
              <a:spcBef>
                <a:spcPts val="5"/>
              </a:spcBef>
              <a:buFont typeface="Arial"/>
              <a:buChar char="•"/>
            </a:pPr>
            <a:endParaRPr sz="3150" dirty="0">
              <a:latin typeface="Calibri"/>
              <a:cs typeface="Calibri"/>
            </a:endParaRPr>
          </a:p>
          <a:p>
            <a:pPr marL="241300" indent="-228600">
              <a:lnSpc>
                <a:spcPts val="3190"/>
              </a:lnSpc>
              <a:buFont typeface="Arial"/>
              <a:buChar char="•"/>
              <a:tabLst>
                <a:tab pos="241300" algn="l"/>
              </a:tabLst>
            </a:pPr>
            <a:r>
              <a:rPr sz="2800" spc="-20" dirty="0">
                <a:latin typeface="Calibri"/>
                <a:cs typeface="Calibri"/>
              </a:rPr>
              <a:t>Disproportionate</a:t>
            </a:r>
            <a:r>
              <a:rPr sz="2800" spc="-35" dirty="0">
                <a:latin typeface="Calibri"/>
                <a:cs typeface="Calibri"/>
              </a:rPr>
              <a:t> </a:t>
            </a:r>
            <a:r>
              <a:rPr sz="2800" dirty="0">
                <a:latin typeface="Calibri"/>
                <a:cs typeface="Calibri"/>
              </a:rPr>
              <a:t>access</a:t>
            </a:r>
            <a:r>
              <a:rPr sz="2800" spc="-75" dirty="0">
                <a:latin typeface="Calibri"/>
                <a:cs typeface="Calibri"/>
              </a:rPr>
              <a:t> </a:t>
            </a:r>
            <a:r>
              <a:rPr sz="2800" dirty="0">
                <a:latin typeface="Calibri"/>
                <a:cs typeface="Calibri"/>
              </a:rPr>
              <a:t>to</a:t>
            </a:r>
            <a:r>
              <a:rPr sz="2800" spc="-75" dirty="0">
                <a:latin typeface="Calibri"/>
                <a:cs typeface="Calibri"/>
              </a:rPr>
              <a:t> </a:t>
            </a:r>
            <a:r>
              <a:rPr sz="2800" dirty="0">
                <a:latin typeface="Calibri"/>
                <a:cs typeface="Calibri"/>
              </a:rPr>
              <a:t>virtual</a:t>
            </a:r>
            <a:r>
              <a:rPr sz="2800" spc="-70" dirty="0">
                <a:latin typeface="Calibri"/>
                <a:cs typeface="Calibri"/>
              </a:rPr>
              <a:t> </a:t>
            </a:r>
            <a:r>
              <a:rPr sz="2800" spc="-10" dirty="0">
                <a:latin typeface="Calibri"/>
                <a:cs typeface="Calibri"/>
              </a:rPr>
              <a:t>education</a:t>
            </a:r>
            <a:r>
              <a:rPr sz="2800" spc="-60" dirty="0">
                <a:latin typeface="Calibri"/>
                <a:cs typeface="Calibri"/>
              </a:rPr>
              <a:t> </a:t>
            </a:r>
            <a:r>
              <a:rPr sz="2800" dirty="0">
                <a:latin typeface="Calibri"/>
                <a:cs typeface="Calibri"/>
              </a:rPr>
              <a:t>for</a:t>
            </a:r>
            <a:r>
              <a:rPr sz="2800" spc="-65" dirty="0">
                <a:latin typeface="Calibri"/>
                <a:cs typeface="Calibri"/>
              </a:rPr>
              <a:t> </a:t>
            </a:r>
            <a:r>
              <a:rPr sz="2800" spc="-10" dirty="0">
                <a:latin typeface="Calibri"/>
                <a:cs typeface="Calibri"/>
              </a:rPr>
              <a:t>students</a:t>
            </a:r>
            <a:endParaRPr sz="2800" dirty="0">
              <a:latin typeface="Calibri"/>
              <a:cs typeface="Calibri"/>
            </a:endParaRPr>
          </a:p>
          <a:p>
            <a:pPr marL="241300">
              <a:lnSpc>
                <a:spcPts val="3190"/>
              </a:lnSpc>
            </a:pPr>
            <a:r>
              <a:rPr sz="2800" i="1" dirty="0">
                <a:latin typeface="Calibri"/>
                <a:cs typeface="Calibri"/>
              </a:rPr>
              <a:t>(e.g.,</a:t>
            </a:r>
            <a:r>
              <a:rPr sz="2800" i="1" spc="-75" dirty="0">
                <a:latin typeface="Calibri"/>
                <a:cs typeface="Calibri"/>
              </a:rPr>
              <a:t> </a:t>
            </a:r>
            <a:r>
              <a:rPr sz="2800" i="1" spc="-25" dirty="0">
                <a:latin typeface="Calibri"/>
                <a:cs typeface="Calibri"/>
              </a:rPr>
              <a:t>technology,</a:t>
            </a:r>
            <a:r>
              <a:rPr sz="2800" i="1" spc="-85" dirty="0">
                <a:latin typeface="Calibri"/>
                <a:cs typeface="Calibri"/>
              </a:rPr>
              <a:t> </a:t>
            </a:r>
            <a:r>
              <a:rPr sz="2800" i="1" dirty="0">
                <a:latin typeface="Calibri"/>
                <a:cs typeface="Calibri"/>
              </a:rPr>
              <a:t>learning</a:t>
            </a:r>
            <a:r>
              <a:rPr sz="2800" i="1" spc="-70" dirty="0">
                <a:latin typeface="Calibri"/>
                <a:cs typeface="Calibri"/>
              </a:rPr>
              <a:t> </a:t>
            </a:r>
            <a:r>
              <a:rPr sz="2800" i="1" spc="-10" dirty="0">
                <a:latin typeface="Calibri"/>
                <a:cs typeface="Calibri"/>
              </a:rPr>
              <a:t>challenges)</a:t>
            </a:r>
            <a:endParaRPr lang="en-US" sz="2800" i="1" spc="-10" dirty="0">
              <a:latin typeface="Calibri"/>
              <a:cs typeface="Calibri"/>
            </a:endParaRPr>
          </a:p>
          <a:p>
            <a:pPr marL="241300">
              <a:lnSpc>
                <a:spcPts val="3190"/>
              </a:lnSpc>
            </a:pPr>
            <a:endParaRPr lang="en-US" sz="2800" i="1" spc="-10" dirty="0">
              <a:latin typeface="Calibri"/>
              <a:cs typeface="Calibri"/>
            </a:endParaRPr>
          </a:p>
          <a:p>
            <a:pPr marL="241300" indent="-228600">
              <a:lnSpc>
                <a:spcPts val="3190"/>
              </a:lnSpc>
              <a:buFont typeface="Arial"/>
              <a:buChar char="•"/>
              <a:tabLst>
                <a:tab pos="241300" algn="l"/>
              </a:tabLst>
            </a:pPr>
            <a:r>
              <a:rPr lang="en-US" sz="2800" spc="-20" dirty="0">
                <a:latin typeface="Calibri"/>
                <a:cs typeface="Calibri"/>
              </a:rPr>
              <a:t>Continuing impacts of financial stress </a:t>
            </a:r>
            <a:r>
              <a:rPr lang="en-US" sz="2800" i="1" dirty="0">
                <a:latin typeface="Calibri"/>
                <a:cs typeface="Calibri"/>
              </a:rPr>
              <a:t>(e.g.,</a:t>
            </a:r>
            <a:r>
              <a:rPr lang="en-US" sz="2800" i="1" spc="-75" dirty="0">
                <a:latin typeface="Calibri"/>
                <a:cs typeface="Calibri"/>
              </a:rPr>
              <a:t> </a:t>
            </a:r>
            <a:r>
              <a:rPr lang="en-US" sz="2800" i="1" spc="-25" dirty="0">
                <a:latin typeface="Calibri"/>
                <a:cs typeface="Calibri"/>
              </a:rPr>
              <a:t>housing instability, food insecurity, inflation, disability) </a:t>
            </a:r>
            <a:r>
              <a:rPr lang="en-US" sz="2800" spc="-25" dirty="0">
                <a:latin typeface="Calibri"/>
                <a:cs typeface="Calibri"/>
              </a:rPr>
              <a:t>disproportionately impact low-income communities</a:t>
            </a:r>
            <a:endParaRPr lang="en-US" sz="2800" i="1" spc="-10" dirty="0">
              <a:latin typeface="Calibri"/>
              <a:cs typeface="Calibri"/>
            </a:endParaRPr>
          </a:p>
        </p:txBody>
      </p:sp>
      <p:sp>
        <p:nvSpPr>
          <p:cNvPr id="5" name="object 5"/>
          <p:cNvSpPr txBox="1"/>
          <p:nvPr/>
        </p:nvSpPr>
        <p:spPr>
          <a:xfrm>
            <a:off x="697473" y="6128702"/>
            <a:ext cx="5382260" cy="239395"/>
          </a:xfrm>
          <a:prstGeom prst="rect">
            <a:avLst/>
          </a:prstGeom>
        </p:spPr>
        <p:txBody>
          <a:bodyPr vert="horz" wrap="square" lIns="0" tIns="12700" rIns="0" bIns="0" rtlCol="0">
            <a:spAutoFit/>
          </a:bodyPr>
          <a:lstStyle/>
          <a:p>
            <a:pPr marL="12700">
              <a:lnSpc>
                <a:spcPct val="100000"/>
              </a:lnSpc>
              <a:spcBef>
                <a:spcPts val="100"/>
              </a:spcBef>
            </a:pPr>
            <a:r>
              <a:rPr sz="1400" dirty="0">
                <a:solidFill>
                  <a:srgbClr val="58555A"/>
                </a:solidFill>
                <a:latin typeface="Calibri"/>
                <a:cs typeface="Calibri"/>
              </a:rPr>
              <a:t>Citation:</a:t>
            </a:r>
            <a:r>
              <a:rPr sz="1400" spc="-20" dirty="0">
                <a:solidFill>
                  <a:srgbClr val="58555A"/>
                </a:solidFill>
                <a:latin typeface="Calibri"/>
                <a:cs typeface="Calibri"/>
              </a:rPr>
              <a:t> </a:t>
            </a:r>
            <a:r>
              <a:rPr sz="1400" dirty="0">
                <a:solidFill>
                  <a:srgbClr val="58555A"/>
                </a:solidFill>
                <a:latin typeface="Calibri"/>
                <a:cs typeface="Calibri"/>
              </a:rPr>
              <a:t>National</a:t>
            </a:r>
            <a:r>
              <a:rPr sz="1400" spc="-35" dirty="0">
                <a:solidFill>
                  <a:srgbClr val="58555A"/>
                </a:solidFill>
                <a:latin typeface="Calibri"/>
                <a:cs typeface="Calibri"/>
              </a:rPr>
              <a:t> </a:t>
            </a:r>
            <a:r>
              <a:rPr sz="1400" dirty="0">
                <a:solidFill>
                  <a:srgbClr val="58555A"/>
                </a:solidFill>
                <a:latin typeface="Calibri"/>
                <a:cs typeface="Calibri"/>
              </a:rPr>
              <a:t>Center</a:t>
            </a:r>
            <a:r>
              <a:rPr sz="1400" spc="-25" dirty="0">
                <a:solidFill>
                  <a:srgbClr val="58555A"/>
                </a:solidFill>
                <a:latin typeface="Calibri"/>
                <a:cs typeface="Calibri"/>
              </a:rPr>
              <a:t> </a:t>
            </a:r>
            <a:r>
              <a:rPr sz="1400" dirty="0">
                <a:solidFill>
                  <a:srgbClr val="58555A"/>
                </a:solidFill>
                <a:latin typeface="Calibri"/>
                <a:cs typeface="Calibri"/>
              </a:rPr>
              <a:t>for</a:t>
            </a:r>
            <a:r>
              <a:rPr sz="1400" spc="-40" dirty="0">
                <a:solidFill>
                  <a:srgbClr val="58555A"/>
                </a:solidFill>
                <a:latin typeface="Calibri"/>
                <a:cs typeface="Calibri"/>
              </a:rPr>
              <a:t> </a:t>
            </a:r>
            <a:r>
              <a:rPr sz="1400" dirty="0">
                <a:solidFill>
                  <a:srgbClr val="58555A"/>
                </a:solidFill>
                <a:latin typeface="Calibri"/>
                <a:cs typeface="Calibri"/>
              </a:rPr>
              <a:t>Safe</a:t>
            </a:r>
            <a:r>
              <a:rPr sz="1400" spc="-45" dirty="0">
                <a:solidFill>
                  <a:srgbClr val="58555A"/>
                </a:solidFill>
                <a:latin typeface="Calibri"/>
                <a:cs typeface="Calibri"/>
              </a:rPr>
              <a:t> </a:t>
            </a:r>
            <a:r>
              <a:rPr sz="1400" dirty="0">
                <a:solidFill>
                  <a:srgbClr val="58555A"/>
                </a:solidFill>
                <a:latin typeface="Calibri"/>
                <a:cs typeface="Calibri"/>
              </a:rPr>
              <a:t>Supportive</a:t>
            </a:r>
            <a:r>
              <a:rPr sz="1400" spc="-25" dirty="0">
                <a:solidFill>
                  <a:srgbClr val="58555A"/>
                </a:solidFill>
                <a:latin typeface="Calibri"/>
                <a:cs typeface="Calibri"/>
              </a:rPr>
              <a:t> </a:t>
            </a:r>
            <a:r>
              <a:rPr sz="1400" dirty="0">
                <a:solidFill>
                  <a:srgbClr val="58555A"/>
                </a:solidFill>
                <a:latin typeface="Calibri"/>
                <a:cs typeface="Calibri"/>
              </a:rPr>
              <a:t>Learning</a:t>
            </a:r>
            <a:r>
              <a:rPr sz="1400" spc="-30" dirty="0">
                <a:solidFill>
                  <a:srgbClr val="58555A"/>
                </a:solidFill>
                <a:latin typeface="Calibri"/>
                <a:cs typeface="Calibri"/>
              </a:rPr>
              <a:t> </a:t>
            </a:r>
            <a:r>
              <a:rPr sz="1400" spc="-10" dirty="0">
                <a:solidFill>
                  <a:srgbClr val="58555A"/>
                </a:solidFill>
                <a:latin typeface="Calibri"/>
                <a:cs typeface="Calibri"/>
              </a:rPr>
              <a:t>Environments, </a:t>
            </a:r>
            <a:r>
              <a:rPr sz="1400" spc="-20" dirty="0">
                <a:solidFill>
                  <a:srgbClr val="58555A"/>
                </a:solidFill>
                <a:latin typeface="Calibri"/>
                <a:cs typeface="Calibri"/>
              </a:rPr>
              <a:t>2020</a:t>
            </a:r>
            <a:endParaRPr sz="1400" dirty="0">
              <a:latin typeface="Calibri"/>
              <a:cs typeface="Calibri"/>
            </a:endParaRPr>
          </a:p>
        </p:txBody>
      </p:sp>
      <p:sp>
        <p:nvSpPr>
          <p:cNvPr id="6" name="object 6"/>
          <p:cNvSpPr txBox="1"/>
          <p:nvPr/>
        </p:nvSpPr>
        <p:spPr>
          <a:xfrm>
            <a:off x="11759310" y="6427114"/>
            <a:ext cx="180975" cy="208279"/>
          </a:xfrm>
          <a:prstGeom prst="rect">
            <a:avLst/>
          </a:prstGeom>
        </p:spPr>
        <p:txBody>
          <a:bodyPr vert="horz" wrap="square" lIns="0" tIns="12700" rIns="0" bIns="0" rtlCol="0">
            <a:spAutoFit/>
          </a:bodyPr>
          <a:lstStyle/>
          <a:p>
            <a:pPr marL="12700">
              <a:lnSpc>
                <a:spcPct val="100000"/>
              </a:lnSpc>
              <a:spcBef>
                <a:spcPts val="100"/>
              </a:spcBef>
            </a:pPr>
            <a:r>
              <a:rPr sz="1200" spc="-25" dirty="0">
                <a:solidFill>
                  <a:srgbClr val="4471C4"/>
                </a:solidFill>
                <a:latin typeface="Calibri"/>
                <a:cs typeface="Calibri"/>
              </a:rPr>
              <a:t>16</a:t>
            </a:r>
            <a:endParaRPr sz="1200">
              <a:latin typeface="Calibri"/>
              <a:cs typeface="Calibri"/>
            </a:endParaRPr>
          </a:p>
        </p:txBody>
      </p:sp>
      <p:sp>
        <p:nvSpPr>
          <p:cNvPr id="7" name="object 7"/>
          <p:cNvSpPr txBox="1">
            <a:spLocks noGrp="1"/>
          </p:cNvSpPr>
          <p:nvPr>
            <p:ph type="title"/>
          </p:nvPr>
        </p:nvSpPr>
        <p:spPr>
          <a:xfrm>
            <a:off x="261620" y="59562"/>
            <a:ext cx="6143625" cy="1183640"/>
          </a:xfrm>
          <a:prstGeom prst="rect">
            <a:avLst/>
          </a:prstGeom>
        </p:spPr>
        <p:txBody>
          <a:bodyPr vert="horz" wrap="square" lIns="0" tIns="81280" rIns="0" bIns="0" rtlCol="0">
            <a:spAutoFit/>
          </a:bodyPr>
          <a:lstStyle/>
          <a:p>
            <a:pPr marL="12700" marR="5080">
              <a:lnSpc>
                <a:spcPts val="4320"/>
              </a:lnSpc>
              <a:spcBef>
                <a:spcPts val="640"/>
              </a:spcBef>
            </a:pPr>
            <a:r>
              <a:rPr sz="4000" b="0" u="none" spc="-10" dirty="0">
                <a:solidFill>
                  <a:srgbClr val="FFFFFF"/>
                </a:solidFill>
                <a:latin typeface="Calibri Light"/>
                <a:cs typeface="Calibri Light"/>
              </a:rPr>
              <a:t>Stressors</a:t>
            </a:r>
            <a:r>
              <a:rPr sz="4000" b="0" u="none" spc="-160" dirty="0">
                <a:solidFill>
                  <a:srgbClr val="FFFFFF"/>
                </a:solidFill>
                <a:latin typeface="Calibri Light"/>
                <a:cs typeface="Calibri Light"/>
              </a:rPr>
              <a:t> </a:t>
            </a:r>
            <a:r>
              <a:rPr sz="4000" b="0" u="none" spc="-10" dirty="0">
                <a:solidFill>
                  <a:srgbClr val="FFFFFF"/>
                </a:solidFill>
                <a:latin typeface="Calibri Light"/>
                <a:cs typeface="Calibri Light"/>
              </a:rPr>
              <a:t>Related</a:t>
            </a:r>
            <a:r>
              <a:rPr sz="4000" b="0" u="none" spc="-150" dirty="0">
                <a:solidFill>
                  <a:srgbClr val="FFFFFF"/>
                </a:solidFill>
                <a:latin typeface="Calibri Light"/>
                <a:cs typeface="Calibri Light"/>
              </a:rPr>
              <a:t> </a:t>
            </a:r>
            <a:r>
              <a:rPr sz="4000" b="0" u="none" dirty="0">
                <a:solidFill>
                  <a:srgbClr val="FFFFFF"/>
                </a:solidFill>
                <a:latin typeface="Calibri Light"/>
                <a:cs typeface="Calibri Light"/>
              </a:rPr>
              <a:t>to</a:t>
            </a:r>
            <a:r>
              <a:rPr sz="4000" b="0" u="none" spc="-150" dirty="0">
                <a:solidFill>
                  <a:srgbClr val="FFFFFF"/>
                </a:solidFill>
                <a:latin typeface="Calibri Light"/>
                <a:cs typeface="Calibri Light"/>
              </a:rPr>
              <a:t> </a:t>
            </a:r>
            <a:r>
              <a:rPr sz="4000" b="0" u="none" spc="-40" dirty="0">
                <a:solidFill>
                  <a:srgbClr val="FFFFFF"/>
                </a:solidFill>
                <a:latin typeface="Calibri Light"/>
                <a:cs typeface="Calibri Light"/>
              </a:rPr>
              <a:t>COVID-</a:t>
            </a:r>
            <a:r>
              <a:rPr sz="4000" b="0" u="none" spc="-25" dirty="0">
                <a:solidFill>
                  <a:srgbClr val="FFFFFF"/>
                </a:solidFill>
                <a:latin typeface="Calibri Light"/>
                <a:cs typeface="Calibri Light"/>
              </a:rPr>
              <a:t>19 </a:t>
            </a:r>
            <a:r>
              <a:rPr sz="4000" b="0" u="none" spc="-10" dirty="0">
                <a:solidFill>
                  <a:srgbClr val="FFFFFF"/>
                </a:solidFill>
                <a:latin typeface="Calibri Light"/>
                <a:cs typeface="Calibri Light"/>
              </a:rPr>
              <a:t>EQUITY</a:t>
            </a:r>
            <a:endParaRPr sz="4000">
              <a:latin typeface="Calibri Light"/>
              <a:cs typeface="Calibri Light"/>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F20D005-1021-4C06-A75E-2F02C43854C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6CD8C5-F1B3-124B-8C43-7F70D30FAA8B}" type="slidenum">
              <a:rPr kumimoji="0" lang="en-US" sz="1200" b="0" i="0" u="none" strike="noStrike" kern="1200" cap="none" spc="0" normalizeH="0" baseline="0" noProof="0" smtClean="0">
                <a:ln>
                  <a:noFill/>
                </a:ln>
                <a:solidFill>
                  <a:prstClr val="black">
                    <a:tint val="75000"/>
                  </a:prstClr>
                </a:solidFill>
                <a:effectLst/>
                <a:uLnTx/>
                <a:uFillTx/>
                <a:latin typeface="Segoe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tint val="75000"/>
                </a:prstClr>
              </a:solidFill>
              <a:effectLst/>
              <a:uLnTx/>
              <a:uFillTx/>
              <a:latin typeface="Segoe UI"/>
              <a:ea typeface="+mn-ea"/>
              <a:cs typeface="+mn-cs"/>
            </a:endParaRPr>
          </a:p>
        </p:txBody>
      </p:sp>
      <p:pic>
        <p:nvPicPr>
          <p:cNvPr id="10" name="Picture 9">
            <a:extLst>
              <a:ext uri="{FF2B5EF4-FFF2-40B4-BE49-F238E27FC236}">
                <a16:creationId xmlns:a16="http://schemas.microsoft.com/office/drawing/2014/main" id="{3E02B827-7EDB-4E31-85F1-FCAB5F7BCA59}"/>
              </a:ext>
            </a:extLst>
          </p:cNvPr>
          <p:cNvPicPr>
            <a:picLocks noChangeAspect="1"/>
          </p:cNvPicPr>
          <p:nvPr/>
        </p:nvPicPr>
        <p:blipFill>
          <a:blip r:embed="rId3"/>
          <a:stretch>
            <a:fillRect/>
          </a:stretch>
        </p:blipFill>
        <p:spPr>
          <a:xfrm>
            <a:off x="4412974" y="3021655"/>
            <a:ext cx="7571834" cy="3517257"/>
          </a:xfrm>
          <a:prstGeom prst="rect">
            <a:avLst/>
          </a:prstGeom>
        </p:spPr>
      </p:pic>
      <p:pic>
        <p:nvPicPr>
          <p:cNvPr id="12" name="Picture 11">
            <a:extLst>
              <a:ext uri="{FF2B5EF4-FFF2-40B4-BE49-F238E27FC236}">
                <a16:creationId xmlns:a16="http://schemas.microsoft.com/office/drawing/2014/main" id="{8A8FC678-DB3B-4FCF-8EBE-994B4989207E}"/>
              </a:ext>
            </a:extLst>
          </p:cNvPr>
          <p:cNvPicPr>
            <a:picLocks noChangeAspect="1"/>
          </p:cNvPicPr>
          <p:nvPr/>
        </p:nvPicPr>
        <p:blipFill>
          <a:blip r:embed="rId4"/>
          <a:stretch>
            <a:fillRect/>
          </a:stretch>
        </p:blipFill>
        <p:spPr>
          <a:xfrm>
            <a:off x="402777" y="1074707"/>
            <a:ext cx="7796114" cy="1946948"/>
          </a:xfrm>
          <a:prstGeom prst="rect">
            <a:avLst/>
          </a:prstGeom>
        </p:spPr>
      </p:pic>
    </p:spTree>
    <p:extLst>
      <p:ext uri="{BB962C8B-B14F-4D97-AF65-F5344CB8AC3E}">
        <p14:creationId xmlns:p14="http://schemas.microsoft.com/office/powerpoint/2010/main" val="153327735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a:extLst>
              <a:ext uri="{FF2B5EF4-FFF2-40B4-BE49-F238E27FC236}">
                <a16:creationId xmlns:a16="http://schemas.microsoft.com/office/drawing/2014/main" id="{15149FFB-AEE5-41BA-94F3-997CE4B7577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1709" b="-1"/>
          <a:stretch/>
        </p:blipFill>
        <p:spPr bwMode="auto">
          <a:xfrm>
            <a:off x="603671" y="-1"/>
            <a:ext cx="11588329" cy="6857999"/>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C81EAEF7-5265-4A7D-A606-5BD96D94CE0D}"/>
              </a:ext>
            </a:extLst>
          </p:cNvPr>
          <p:cNvSpPr>
            <a:spLocks noGrp="1"/>
          </p:cNvSpPr>
          <p:nvPr>
            <p:ph idx="1"/>
          </p:nvPr>
        </p:nvSpPr>
        <p:spPr>
          <a:xfrm>
            <a:off x="7467600" y="685800"/>
            <a:ext cx="4538444" cy="3186359"/>
          </a:xfrm>
        </p:spPr>
        <p:txBody>
          <a:bodyPr anchor="ctr">
            <a:noAutofit/>
          </a:bodyPr>
          <a:lstStyle/>
          <a:p>
            <a:pPr marL="0" indent="0">
              <a:buNone/>
            </a:pPr>
            <a:r>
              <a:rPr lang="en-US" sz="2400" i="1" dirty="0"/>
              <a:t>Perhaps the most potent element of all, in an effective crisis service system, is relationships. </a:t>
            </a:r>
            <a:endParaRPr lang="en-US" sz="2400" dirty="0"/>
          </a:p>
          <a:p>
            <a:pPr marL="0" indent="0">
              <a:buNone/>
            </a:pPr>
            <a:r>
              <a:rPr lang="en-US" sz="2400" i="1" dirty="0"/>
              <a:t>To be human. To be compassionate. </a:t>
            </a:r>
            <a:endParaRPr lang="en-US" sz="2400" dirty="0"/>
          </a:p>
          <a:p>
            <a:pPr marL="0" indent="0">
              <a:buNone/>
            </a:pPr>
            <a:r>
              <a:rPr lang="en-US" sz="2400" i="1" dirty="0"/>
              <a:t>We know from experience that immediate access to help, hope and healing saves lives.</a:t>
            </a:r>
            <a:endParaRPr lang="en-US" sz="2400" dirty="0"/>
          </a:p>
          <a:p>
            <a:pPr marL="0" indent="0" algn="r">
              <a:buNone/>
            </a:pPr>
            <a:r>
              <a:rPr lang="en-US" sz="2400" i="1" dirty="0"/>
              <a:t>~ </a:t>
            </a:r>
            <a:r>
              <a:rPr lang="en-US" sz="1600" i="1" dirty="0"/>
              <a:t>SAMHSA 2020,</a:t>
            </a:r>
          </a:p>
          <a:p>
            <a:pPr marL="0" indent="0" algn="r">
              <a:buNone/>
            </a:pPr>
            <a:r>
              <a:rPr lang="en-US" sz="1600" i="1" dirty="0"/>
              <a:t>National Guidelines for Behavioral Health Crisis Care</a:t>
            </a:r>
          </a:p>
          <a:p>
            <a:pPr marL="0" indent="0" algn="r">
              <a:buNone/>
            </a:pPr>
            <a:r>
              <a:rPr lang="en-US" sz="1600" i="1" dirty="0"/>
              <a:t>Best Practice Toolkit</a:t>
            </a:r>
            <a:endParaRPr lang="en-US" sz="1600" dirty="0"/>
          </a:p>
          <a:p>
            <a:pPr marL="0" indent="0">
              <a:buNone/>
            </a:pPr>
            <a:endParaRPr lang="en-US" sz="2400" dirty="0">
              <a:solidFill>
                <a:schemeClr val="bg1"/>
              </a:solidFill>
            </a:endParaRPr>
          </a:p>
        </p:txBody>
      </p:sp>
    </p:spTree>
    <p:extLst>
      <p:ext uri="{BB962C8B-B14F-4D97-AF65-F5344CB8AC3E}">
        <p14:creationId xmlns:p14="http://schemas.microsoft.com/office/powerpoint/2010/main" val="6177043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914400" y="2438400"/>
            <a:ext cx="8719820" cy="2618024"/>
          </a:xfrm>
          <a:prstGeom prst="rect">
            <a:avLst/>
          </a:prstGeom>
        </p:spPr>
        <p:txBody>
          <a:bodyPr vert="horz" wrap="square" lIns="0" tIns="116205" rIns="0" bIns="0" rtlCol="0">
            <a:spAutoFit/>
          </a:bodyPr>
          <a:lstStyle/>
          <a:p>
            <a:pPr marL="12700" marR="5080">
              <a:lnSpc>
                <a:spcPts val="6480"/>
              </a:lnSpc>
              <a:spcBef>
                <a:spcPts val="915"/>
              </a:spcBef>
            </a:pPr>
            <a:r>
              <a:rPr sz="6000" b="0" u="none" dirty="0">
                <a:latin typeface="Segoe UI"/>
                <a:cs typeface="Segoe UI"/>
              </a:rPr>
              <a:t>Strategies</a:t>
            </a:r>
            <a:r>
              <a:rPr lang="en-US" sz="6000" b="0" u="none" spc="-135" dirty="0"/>
              <a:t> schools can offer to support student behavioral health</a:t>
            </a:r>
            <a:endParaRPr sz="6000" dirty="0">
              <a:latin typeface="Segoe UI"/>
              <a:cs typeface="Segoe UI"/>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3485388" y="132718"/>
            <a:ext cx="8444865" cy="908685"/>
            <a:chOff x="3485388" y="132718"/>
            <a:chExt cx="8444865" cy="908685"/>
          </a:xfrm>
        </p:grpSpPr>
        <p:pic>
          <p:nvPicPr>
            <p:cNvPr id="3" name="object 3"/>
            <p:cNvPicPr/>
            <p:nvPr/>
          </p:nvPicPr>
          <p:blipFill>
            <a:blip r:embed="rId2" cstate="print"/>
            <a:stretch>
              <a:fillRect/>
            </a:stretch>
          </p:blipFill>
          <p:spPr>
            <a:xfrm>
              <a:off x="10552295" y="132718"/>
              <a:ext cx="1377456" cy="908116"/>
            </a:xfrm>
            <a:prstGeom prst="rect">
              <a:avLst/>
            </a:prstGeom>
          </p:spPr>
        </p:pic>
        <p:sp>
          <p:nvSpPr>
            <p:cNvPr id="4" name="object 4"/>
            <p:cNvSpPr/>
            <p:nvPr/>
          </p:nvSpPr>
          <p:spPr>
            <a:xfrm>
              <a:off x="3485388" y="515111"/>
              <a:ext cx="7030720" cy="0"/>
            </a:xfrm>
            <a:custGeom>
              <a:avLst/>
              <a:gdLst/>
              <a:ahLst/>
              <a:cxnLst/>
              <a:rect l="l" t="t" r="r" b="b"/>
              <a:pathLst>
                <a:path w="7030720">
                  <a:moveTo>
                    <a:pt x="0" y="0"/>
                  </a:moveTo>
                  <a:lnTo>
                    <a:pt x="7030465" y="0"/>
                  </a:lnTo>
                </a:path>
              </a:pathLst>
            </a:custGeom>
            <a:ln w="6350">
              <a:solidFill>
                <a:srgbClr val="18468B"/>
              </a:solidFill>
            </a:ln>
          </p:spPr>
          <p:txBody>
            <a:bodyPr wrap="square" lIns="0" tIns="0" rIns="0" bIns="0" rtlCol="0"/>
            <a:lstStyle/>
            <a:p>
              <a:endParaRPr/>
            </a:p>
          </p:txBody>
        </p:sp>
      </p:grpSp>
      <p:sp>
        <p:nvSpPr>
          <p:cNvPr id="5" name="object 5"/>
          <p:cNvSpPr/>
          <p:nvPr/>
        </p:nvSpPr>
        <p:spPr>
          <a:xfrm>
            <a:off x="272795" y="1121663"/>
            <a:ext cx="0" cy="5416550"/>
          </a:xfrm>
          <a:custGeom>
            <a:avLst/>
            <a:gdLst/>
            <a:ahLst/>
            <a:cxnLst/>
            <a:rect l="l" t="t" r="r" b="b"/>
            <a:pathLst>
              <a:path h="5416550">
                <a:moveTo>
                  <a:pt x="0" y="0"/>
                </a:moveTo>
                <a:lnTo>
                  <a:pt x="0" y="5416550"/>
                </a:lnTo>
              </a:path>
            </a:pathLst>
          </a:custGeom>
          <a:ln w="6350">
            <a:solidFill>
              <a:srgbClr val="18468B"/>
            </a:solidFill>
          </a:ln>
        </p:spPr>
        <p:txBody>
          <a:bodyPr wrap="square" lIns="0" tIns="0" rIns="0" bIns="0" rtlCol="0"/>
          <a:lstStyle/>
          <a:p>
            <a:endParaRPr/>
          </a:p>
        </p:txBody>
      </p:sp>
      <p:pic>
        <p:nvPicPr>
          <p:cNvPr id="6" name="object 6"/>
          <p:cNvPicPr/>
          <p:nvPr/>
        </p:nvPicPr>
        <p:blipFill>
          <a:blip r:embed="rId3" cstate="print"/>
          <a:stretch>
            <a:fillRect/>
          </a:stretch>
        </p:blipFill>
        <p:spPr>
          <a:xfrm>
            <a:off x="134112" y="94488"/>
            <a:ext cx="3215640" cy="842771"/>
          </a:xfrm>
          <a:prstGeom prst="rect">
            <a:avLst/>
          </a:prstGeom>
        </p:spPr>
      </p:pic>
      <p:sp>
        <p:nvSpPr>
          <p:cNvPr id="7" name="object 7"/>
          <p:cNvSpPr txBox="1">
            <a:spLocks noGrp="1"/>
          </p:cNvSpPr>
          <p:nvPr>
            <p:ph type="title"/>
          </p:nvPr>
        </p:nvSpPr>
        <p:spPr>
          <a:xfrm>
            <a:off x="3664458" y="898906"/>
            <a:ext cx="4863465" cy="696595"/>
          </a:xfrm>
          <a:prstGeom prst="rect">
            <a:avLst/>
          </a:prstGeom>
        </p:spPr>
        <p:txBody>
          <a:bodyPr vert="horz" wrap="square" lIns="0" tIns="13335" rIns="0" bIns="0" rtlCol="0">
            <a:spAutoFit/>
          </a:bodyPr>
          <a:lstStyle/>
          <a:p>
            <a:pPr marL="12700">
              <a:lnSpc>
                <a:spcPct val="100000"/>
              </a:lnSpc>
              <a:spcBef>
                <a:spcPts val="105"/>
              </a:spcBef>
            </a:pPr>
            <a:r>
              <a:rPr b="0" u="none" dirty="0">
                <a:latin typeface="Segoe UI"/>
                <a:cs typeface="Segoe UI"/>
              </a:rPr>
              <a:t>Learning</a:t>
            </a:r>
            <a:r>
              <a:rPr b="0" u="none" spc="-55" dirty="0">
                <a:latin typeface="Segoe UI"/>
                <a:cs typeface="Segoe UI"/>
              </a:rPr>
              <a:t> </a:t>
            </a:r>
            <a:r>
              <a:rPr b="0" u="none" spc="-10" dirty="0">
                <a:latin typeface="Segoe UI"/>
                <a:cs typeface="Segoe UI"/>
              </a:rPr>
              <a:t>Objectives</a:t>
            </a:r>
          </a:p>
        </p:txBody>
      </p:sp>
      <p:sp>
        <p:nvSpPr>
          <p:cNvPr id="8" name="object 8"/>
          <p:cNvSpPr txBox="1"/>
          <p:nvPr/>
        </p:nvSpPr>
        <p:spPr>
          <a:xfrm>
            <a:off x="916939" y="1957577"/>
            <a:ext cx="10271125" cy="3950312"/>
          </a:xfrm>
          <a:prstGeom prst="rect">
            <a:avLst/>
          </a:prstGeom>
        </p:spPr>
        <p:txBody>
          <a:bodyPr vert="horz" wrap="square" lIns="0" tIns="93980" rIns="0" bIns="0" rtlCol="0">
            <a:spAutoFit/>
          </a:bodyPr>
          <a:lstStyle/>
          <a:p>
            <a:pPr marL="241300" marR="5080" indent="-229235">
              <a:lnSpc>
                <a:spcPts val="2690"/>
              </a:lnSpc>
              <a:spcBef>
                <a:spcPts val="740"/>
              </a:spcBef>
              <a:buFont typeface="Segoe UI"/>
              <a:buAutoNum type="arabicPlain"/>
              <a:tabLst>
                <a:tab pos="302895" algn="l"/>
              </a:tabLst>
            </a:pPr>
            <a:r>
              <a:rPr dirty="0"/>
              <a:t>	</a:t>
            </a:r>
            <a:r>
              <a:rPr sz="2800" dirty="0">
                <a:latin typeface="Segoe UI"/>
                <a:cs typeface="Segoe UI"/>
              </a:rPr>
              <a:t>–</a:t>
            </a:r>
            <a:r>
              <a:rPr sz="2800" spc="-70" dirty="0">
                <a:latin typeface="Segoe UI"/>
                <a:cs typeface="Segoe UI"/>
              </a:rPr>
              <a:t> </a:t>
            </a:r>
            <a:r>
              <a:rPr sz="2800" spc="-10" dirty="0">
                <a:latin typeface="Segoe UI"/>
                <a:cs typeface="Segoe UI"/>
              </a:rPr>
              <a:t>Participants</a:t>
            </a:r>
            <a:r>
              <a:rPr sz="2800" spc="-65" dirty="0">
                <a:latin typeface="Segoe UI"/>
                <a:cs typeface="Segoe UI"/>
              </a:rPr>
              <a:t> </a:t>
            </a:r>
            <a:r>
              <a:rPr sz="2800" dirty="0">
                <a:latin typeface="Segoe UI"/>
                <a:cs typeface="Segoe UI"/>
              </a:rPr>
              <a:t>will</a:t>
            </a:r>
            <a:r>
              <a:rPr sz="2800" spc="-55" dirty="0">
                <a:latin typeface="Segoe UI"/>
                <a:cs typeface="Segoe UI"/>
              </a:rPr>
              <a:t> </a:t>
            </a:r>
            <a:r>
              <a:rPr sz="2800" dirty="0">
                <a:latin typeface="Segoe UI"/>
                <a:cs typeface="Segoe UI"/>
              </a:rPr>
              <a:t>be</a:t>
            </a:r>
            <a:r>
              <a:rPr sz="2800" spc="-60" dirty="0">
                <a:latin typeface="Segoe UI"/>
                <a:cs typeface="Segoe UI"/>
              </a:rPr>
              <a:t> </a:t>
            </a:r>
            <a:r>
              <a:rPr sz="2800" dirty="0">
                <a:latin typeface="Segoe UI"/>
                <a:cs typeface="Segoe UI"/>
              </a:rPr>
              <a:t>able</a:t>
            </a:r>
            <a:r>
              <a:rPr sz="2800" spc="-55" dirty="0">
                <a:latin typeface="Segoe UI"/>
                <a:cs typeface="Segoe UI"/>
              </a:rPr>
              <a:t> </a:t>
            </a:r>
            <a:r>
              <a:rPr sz="2800" dirty="0">
                <a:latin typeface="Segoe UI"/>
                <a:cs typeface="Segoe UI"/>
              </a:rPr>
              <a:t>to</a:t>
            </a:r>
            <a:r>
              <a:rPr sz="2800" spc="-65" dirty="0">
                <a:latin typeface="Segoe UI"/>
                <a:cs typeface="Segoe UI"/>
              </a:rPr>
              <a:t> </a:t>
            </a:r>
            <a:r>
              <a:rPr sz="2800" dirty="0">
                <a:latin typeface="Segoe UI"/>
                <a:cs typeface="Segoe UI"/>
              </a:rPr>
              <a:t>identify</a:t>
            </a:r>
            <a:r>
              <a:rPr sz="2800" spc="-60" dirty="0">
                <a:latin typeface="Segoe UI"/>
                <a:cs typeface="Segoe UI"/>
              </a:rPr>
              <a:t> </a:t>
            </a:r>
            <a:r>
              <a:rPr sz="2800" dirty="0">
                <a:latin typeface="Segoe UI"/>
                <a:cs typeface="Segoe UI"/>
              </a:rPr>
              <a:t>at</a:t>
            </a:r>
            <a:r>
              <a:rPr sz="2800" spc="-70" dirty="0">
                <a:latin typeface="Segoe UI"/>
                <a:cs typeface="Segoe UI"/>
              </a:rPr>
              <a:t> </a:t>
            </a:r>
            <a:r>
              <a:rPr sz="2800" dirty="0">
                <a:latin typeface="Segoe UI"/>
                <a:cs typeface="Segoe UI"/>
              </a:rPr>
              <a:t>least</a:t>
            </a:r>
            <a:r>
              <a:rPr sz="2800" spc="-60" dirty="0">
                <a:latin typeface="Segoe UI"/>
                <a:cs typeface="Segoe UI"/>
              </a:rPr>
              <a:t> </a:t>
            </a:r>
            <a:r>
              <a:rPr sz="2800" dirty="0">
                <a:latin typeface="Segoe UI"/>
                <a:cs typeface="Segoe UI"/>
              </a:rPr>
              <a:t>3</a:t>
            </a:r>
            <a:r>
              <a:rPr sz="2800" spc="-60" dirty="0">
                <a:latin typeface="Segoe UI"/>
                <a:cs typeface="Segoe UI"/>
              </a:rPr>
              <a:t> </a:t>
            </a:r>
            <a:r>
              <a:rPr sz="2800" dirty="0">
                <a:latin typeface="Segoe UI"/>
                <a:cs typeface="Segoe UI"/>
              </a:rPr>
              <a:t>behavioral</a:t>
            </a:r>
            <a:r>
              <a:rPr sz="2800" spc="-60" dirty="0">
                <a:latin typeface="Segoe UI"/>
                <a:cs typeface="Segoe UI"/>
              </a:rPr>
              <a:t> </a:t>
            </a:r>
            <a:r>
              <a:rPr sz="2800" spc="-10" dirty="0">
                <a:latin typeface="Segoe UI"/>
                <a:cs typeface="Segoe UI"/>
              </a:rPr>
              <a:t>health </a:t>
            </a:r>
            <a:r>
              <a:rPr sz="2800" dirty="0">
                <a:latin typeface="Segoe UI"/>
                <a:cs typeface="Segoe UI"/>
              </a:rPr>
              <a:t>challenges</a:t>
            </a:r>
            <a:r>
              <a:rPr sz="2800" spc="-120" dirty="0">
                <a:latin typeface="Segoe UI"/>
                <a:cs typeface="Segoe UI"/>
              </a:rPr>
              <a:t> </a:t>
            </a:r>
            <a:r>
              <a:rPr sz="2800" dirty="0">
                <a:latin typeface="Segoe UI"/>
                <a:cs typeface="Segoe UI"/>
              </a:rPr>
              <a:t>impacting</a:t>
            </a:r>
            <a:r>
              <a:rPr sz="2800" spc="-120" dirty="0">
                <a:latin typeface="Segoe UI"/>
                <a:cs typeface="Segoe UI"/>
              </a:rPr>
              <a:t> </a:t>
            </a:r>
            <a:r>
              <a:rPr sz="2800" dirty="0">
                <a:latin typeface="Segoe UI"/>
                <a:cs typeface="Segoe UI"/>
              </a:rPr>
              <a:t>child</a:t>
            </a:r>
            <a:r>
              <a:rPr sz="2800" spc="-114" dirty="0">
                <a:latin typeface="Segoe UI"/>
                <a:cs typeface="Segoe UI"/>
              </a:rPr>
              <a:t> </a:t>
            </a:r>
            <a:r>
              <a:rPr sz="2800" dirty="0">
                <a:latin typeface="Segoe UI"/>
                <a:cs typeface="Segoe UI"/>
              </a:rPr>
              <a:t>and</a:t>
            </a:r>
            <a:r>
              <a:rPr sz="2800" spc="-120" dirty="0">
                <a:latin typeface="Segoe UI"/>
                <a:cs typeface="Segoe UI"/>
              </a:rPr>
              <a:t> </a:t>
            </a:r>
            <a:r>
              <a:rPr sz="2800" dirty="0">
                <a:latin typeface="Segoe UI"/>
                <a:cs typeface="Segoe UI"/>
              </a:rPr>
              <a:t>adolescent</a:t>
            </a:r>
            <a:r>
              <a:rPr sz="2800" spc="-120" dirty="0">
                <a:latin typeface="Segoe UI"/>
                <a:cs typeface="Segoe UI"/>
              </a:rPr>
              <a:t> </a:t>
            </a:r>
            <a:r>
              <a:rPr sz="2800" dirty="0">
                <a:latin typeface="Segoe UI"/>
                <a:cs typeface="Segoe UI"/>
              </a:rPr>
              <a:t>schooling</a:t>
            </a:r>
            <a:r>
              <a:rPr lang="en-US" sz="2800" spc="-140" dirty="0">
                <a:latin typeface="Segoe UI"/>
                <a:cs typeface="Segoe UI"/>
              </a:rPr>
              <a:t> since the start of the</a:t>
            </a:r>
            <a:r>
              <a:rPr sz="2800" spc="-10" dirty="0">
                <a:latin typeface="Segoe UI"/>
                <a:cs typeface="Segoe UI"/>
              </a:rPr>
              <a:t> </a:t>
            </a:r>
            <a:r>
              <a:rPr sz="2800" spc="-30" dirty="0">
                <a:latin typeface="Segoe UI"/>
                <a:cs typeface="Segoe UI"/>
              </a:rPr>
              <a:t>COVID-</a:t>
            </a:r>
            <a:r>
              <a:rPr sz="2800" spc="-25" dirty="0">
                <a:latin typeface="Segoe UI"/>
                <a:cs typeface="Segoe UI"/>
              </a:rPr>
              <a:t>19</a:t>
            </a:r>
            <a:r>
              <a:rPr lang="en-US" sz="2800" spc="-25" dirty="0">
                <a:latin typeface="Segoe UI"/>
                <a:cs typeface="Segoe UI"/>
              </a:rPr>
              <a:t> pandemic</a:t>
            </a:r>
            <a:r>
              <a:rPr sz="2800" spc="-25" dirty="0">
                <a:latin typeface="Segoe UI"/>
                <a:cs typeface="Segoe UI"/>
              </a:rPr>
              <a:t>.</a:t>
            </a:r>
            <a:endParaRPr sz="2800" dirty="0">
              <a:latin typeface="Segoe UI"/>
              <a:cs typeface="Segoe UI"/>
            </a:endParaRPr>
          </a:p>
          <a:p>
            <a:pPr>
              <a:lnSpc>
                <a:spcPct val="100000"/>
              </a:lnSpc>
              <a:spcBef>
                <a:spcPts val="60"/>
              </a:spcBef>
              <a:buFont typeface="Segoe UI"/>
              <a:buAutoNum type="arabicPlain"/>
            </a:pPr>
            <a:endParaRPr sz="3500" dirty="0">
              <a:latin typeface="Segoe UI"/>
              <a:cs typeface="Segoe UI"/>
            </a:endParaRPr>
          </a:p>
          <a:p>
            <a:pPr marL="241300" marR="273685" indent="-229235">
              <a:lnSpc>
                <a:spcPct val="80000"/>
              </a:lnSpc>
              <a:buFont typeface="Segoe UI"/>
              <a:buAutoNum type="arabicPlain"/>
              <a:tabLst>
                <a:tab pos="302895" algn="l"/>
              </a:tabLst>
            </a:pPr>
            <a:r>
              <a:rPr dirty="0"/>
              <a:t>	</a:t>
            </a:r>
            <a:r>
              <a:rPr sz="2800" dirty="0">
                <a:latin typeface="Segoe UI"/>
                <a:cs typeface="Segoe UI"/>
              </a:rPr>
              <a:t>–</a:t>
            </a:r>
            <a:r>
              <a:rPr sz="2800" spc="-75" dirty="0">
                <a:latin typeface="Segoe UI"/>
                <a:cs typeface="Segoe UI"/>
              </a:rPr>
              <a:t> </a:t>
            </a:r>
            <a:r>
              <a:rPr sz="2800" spc="-10" dirty="0">
                <a:latin typeface="Segoe UI"/>
                <a:cs typeface="Segoe UI"/>
              </a:rPr>
              <a:t>Participants</a:t>
            </a:r>
            <a:r>
              <a:rPr sz="2800" spc="-60" dirty="0">
                <a:latin typeface="Segoe UI"/>
                <a:cs typeface="Segoe UI"/>
              </a:rPr>
              <a:t> </a:t>
            </a:r>
            <a:r>
              <a:rPr sz="2800" dirty="0">
                <a:latin typeface="Segoe UI"/>
                <a:cs typeface="Segoe UI"/>
              </a:rPr>
              <a:t>will</a:t>
            </a:r>
            <a:r>
              <a:rPr sz="2800" spc="-70" dirty="0">
                <a:latin typeface="Segoe UI"/>
                <a:cs typeface="Segoe UI"/>
              </a:rPr>
              <a:t> </a:t>
            </a:r>
            <a:r>
              <a:rPr sz="2800" dirty="0">
                <a:latin typeface="Segoe UI"/>
                <a:cs typeface="Segoe UI"/>
              </a:rPr>
              <a:t>be</a:t>
            </a:r>
            <a:r>
              <a:rPr sz="2800" spc="-60" dirty="0">
                <a:latin typeface="Segoe UI"/>
                <a:cs typeface="Segoe UI"/>
              </a:rPr>
              <a:t> </a:t>
            </a:r>
            <a:r>
              <a:rPr sz="2800" dirty="0">
                <a:latin typeface="Segoe UI"/>
                <a:cs typeface="Segoe UI"/>
              </a:rPr>
              <a:t>able</a:t>
            </a:r>
            <a:r>
              <a:rPr sz="2800" spc="-65" dirty="0">
                <a:latin typeface="Segoe UI"/>
                <a:cs typeface="Segoe UI"/>
              </a:rPr>
              <a:t> </a:t>
            </a:r>
            <a:r>
              <a:rPr sz="2800" dirty="0">
                <a:latin typeface="Segoe UI"/>
                <a:cs typeface="Segoe UI"/>
              </a:rPr>
              <a:t>to</a:t>
            </a:r>
            <a:r>
              <a:rPr sz="2800" spc="-60" dirty="0">
                <a:latin typeface="Segoe UI"/>
                <a:cs typeface="Segoe UI"/>
              </a:rPr>
              <a:t> </a:t>
            </a:r>
            <a:r>
              <a:rPr sz="2800" dirty="0">
                <a:latin typeface="Segoe UI"/>
                <a:cs typeface="Segoe UI"/>
              </a:rPr>
              <a:t>identify</a:t>
            </a:r>
            <a:r>
              <a:rPr sz="2800" spc="-65" dirty="0">
                <a:latin typeface="Segoe UI"/>
                <a:cs typeface="Segoe UI"/>
              </a:rPr>
              <a:t> </a:t>
            </a:r>
            <a:r>
              <a:rPr sz="2800" dirty="0">
                <a:latin typeface="Segoe UI"/>
                <a:cs typeface="Segoe UI"/>
              </a:rPr>
              <a:t>at</a:t>
            </a:r>
            <a:r>
              <a:rPr sz="2800" spc="-60" dirty="0">
                <a:latin typeface="Segoe UI"/>
                <a:cs typeface="Segoe UI"/>
              </a:rPr>
              <a:t> </a:t>
            </a:r>
            <a:r>
              <a:rPr sz="2800" dirty="0">
                <a:latin typeface="Segoe UI"/>
                <a:cs typeface="Segoe UI"/>
              </a:rPr>
              <a:t>least</a:t>
            </a:r>
            <a:r>
              <a:rPr sz="2800" spc="-60" dirty="0">
                <a:latin typeface="Segoe UI"/>
                <a:cs typeface="Segoe UI"/>
              </a:rPr>
              <a:t> </a:t>
            </a:r>
            <a:r>
              <a:rPr sz="2800" dirty="0">
                <a:latin typeface="Segoe UI"/>
                <a:cs typeface="Segoe UI"/>
              </a:rPr>
              <a:t>3</a:t>
            </a:r>
            <a:r>
              <a:rPr sz="2800" spc="-75" dirty="0">
                <a:latin typeface="Segoe UI"/>
                <a:cs typeface="Segoe UI"/>
              </a:rPr>
              <a:t> </a:t>
            </a:r>
            <a:r>
              <a:rPr sz="2800" dirty="0">
                <a:latin typeface="Segoe UI"/>
                <a:cs typeface="Segoe UI"/>
              </a:rPr>
              <a:t>strategies</a:t>
            </a:r>
            <a:r>
              <a:rPr sz="2800" spc="-50" dirty="0">
                <a:latin typeface="Segoe UI"/>
                <a:cs typeface="Segoe UI"/>
              </a:rPr>
              <a:t> </a:t>
            </a:r>
            <a:r>
              <a:rPr sz="2800" spc="-25" dirty="0">
                <a:latin typeface="Segoe UI"/>
                <a:cs typeface="Segoe UI"/>
              </a:rPr>
              <a:t>for </a:t>
            </a:r>
            <a:r>
              <a:rPr sz="2800" dirty="0">
                <a:latin typeface="Segoe UI"/>
                <a:cs typeface="Segoe UI"/>
              </a:rPr>
              <a:t>supporting</a:t>
            </a:r>
            <a:r>
              <a:rPr sz="2800" spc="-75" dirty="0">
                <a:latin typeface="Segoe UI"/>
                <a:cs typeface="Segoe UI"/>
              </a:rPr>
              <a:t> </a:t>
            </a:r>
            <a:r>
              <a:rPr sz="2800" dirty="0">
                <a:latin typeface="Segoe UI"/>
                <a:cs typeface="Segoe UI"/>
              </a:rPr>
              <a:t>student</a:t>
            </a:r>
            <a:r>
              <a:rPr sz="2800" spc="-60" dirty="0">
                <a:latin typeface="Segoe UI"/>
                <a:cs typeface="Segoe UI"/>
              </a:rPr>
              <a:t> </a:t>
            </a:r>
            <a:r>
              <a:rPr sz="2800" dirty="0">
                <a:latin typeface="Segoe UI"/>
                <a:cs typeface="Segoe UI"/>
              </a:rPr>
              <a:t>behavioral</a:t>
            </a:r>
            <a:r>
              <a:rPr sz="2800" spc="-70" dirty="0">
                <a:latin typeface="Segoe UI"/>
                <a:cs typeface="Segoe UI"/>
              </a:rPr>
              <a:t> </a:t>
            </a:r>
            <a:r>
              <a:rPr sz="2800" dirty="0">
                <a:latin typeface="Segoe UI"/>
                <a:cs typeface="Segoe UI"/>
              </a:rPr>
              <a:t>health</a:t>
            </a:r>
            <a:r>
              <a:rPr sz="2800" spc="-75" dirty="0">
                <a:latin typeface="Segoe UI"/>
                <a:cs typeface="Segoe UI"/>
              </a:rPr>
              <a:t> </a:t>
            </a:r>
            <a:r>
              <a:rPr sz="2800" dirty="0">
                <a:latin typeface="Segoe UI"/>
                <a:cs typeface="Segoe UI"/>
              </a:rPr>
              <a:t>as</a:t>
            </a:r>
            <a:r>
              <a:rPr sz="2800" spc="-65" dirty="0">
                <a:latin typeface="Segoe UI"/>
                <a:cs typeface="Segoe UI"/>
              </a:rPr>
              <a:t> </a:t>
            </a:r>
            <a:r>
              <a:rPr sz="2800" dirty="0">
                <a:latin typeface="Segoe UI"/>
                <a:cs typeface="Segoe UI"/>
              </a:rPr>
              <a:t>they</a:t>
            </a:r>
            <a:r>
              <a:rPr sz="2800" spc="-75" dirty="0">
                <a:latin typeface="Segoe UI"/>
                <a:cs typeface="Segoe UI"/>
              </a:rPr>
              <a:t> </a:t>
            </a:r>
            <a:r>
              <a:rPr sz="2800" dirty="0">
                <a:latin typeface="Segoe UI"/>
                <a:cs typeface="Segoe UI"/>
              </a:rPr>
              <a:t>start</a:t>
            </a:r>
            <a:r>
              <a:rPr sz="2800" spc="-70" dirty="0">
                <a:latin typeface="Segoe UI"/>
                <a:cs typeface="Segoe UI"/>
              </a:rPr>
              <a:t> </a:t>
            </a:r>
            <a:r>
              <a:rPr sz="2800" dirty="0">
                <a:latin typeface="Segoe UI"/>
                <a:cs typeface="Segoe UI"/>
              </a:rPr>
              <a:t>the</a:t>
            </a:r>
            <a:r>
              <a:rPr sz="2800" spc="-35" dirty="0">
                <a:latin typeface="Segoe UI"/>
                <a:cs typeface="Segoe UI"/>
              </a:rPr>
              <a:t> </a:t>
            </a:r>
            <a:r>
              <a:rPr sz="2800" spc="-10" dirty="0">
                <a:latin typeface="Segoe UI"/>
                <a:cs typeface="Segoe UI"/>
              </a:rPr>
              <a:t>202</a:t>
            </a:r>
            <a:r>
              <a:rPr lang="en-US" sz="2800" spc="-10" dirty="0">
                <a:latin typeface="Segoe UI"/>
                <a:cs typeface="Segoe UI"/>
              </a:rPr>
              <a:t>2</a:t>
            </a:r>
            <a:r>
              <a:rPr sz="2800" spc="-10" dirty="0">
                <a:latin typeface="Segoe UI"/>
                <a:cs typeface="Segoe UI"/>
              </a:rPr>
              <a:t>- </a:t>
            </a:r>
            <a:r>
              <a:rPr lang="en-US" sz="2800" spc="-10" dirty="0">
                <a:latin typeface="Segoe UI"/>
                <a:cs typeface="Segoe UI"/>
              </a:rPr>
              <a:t>2023</a:t>
            </a:r>
            <a:r>
              <a:rPr sz="2800" spc="-60" dirty="0">
                <a:latin typeface="Segoe UI"/>
                <a:cs typeface="Segoe UI"/>
              </a:rPr>
              <a:t> </a:t>
            </a:r>
            <a:r>
              <a:rPr sz="2800" dirty="0">
                <a:latin typeface="Segoe UI"/>
                <a:cs typeface="Segoe UI"/>
              </a:rPr>
              <a:t>academic</a:t>
            </a:r>
            <a:r>
              <a:rPr sz="2800" spc="-80" dirty="0">
                <a:latin typeface="Segoe UI"/>
                <a:cs typeface="Segoe UI"/>
              </a:rPr>
              <a:t> </a:t>
            </a:r>
            <a:r>
              <a:rPr sz="2800" dirty="0">
                <a:latin typeface="Segoe UI"/>
                <a:cs typeface="Segoe UI"/>
              </a:rPr>
              <a:t>year</a:t>
            </a:r>
            <a:r>
              <a:rPr sz="2800" spc="-10" dirty="0">
                <a:latin typeface="Segoe UI"/>
                <a:cs typeface="Segoe UI"/>
              </a:rPr>
              <a:t>.</a:t>
            </a:r>
            <a:endParaRPr sz="2800" dirty="0">
              <a:latin typeface="Segoe UI"/>
              <a:cs typeface="Segoe UI"/>
            </a:endParaRPr>
          </a:p>
          <a:p>
            <a:pPr>
              <a:lnSpc>
                <a:spcPct val="100000"/>
              </a:lnSpc>
              <a:spcBef>
                <a:spcPts val="10"/>
              </a:spcBef>
              <a:buFont typeface="Segoe UI"/>
              <a:buAutoNum type="arabicPlain"/>
            </a:pPr>
            <a:endParaRPr sz="3500" dirty="0">
              <a:latin typeface="Segoe UI"/>
              <a:cs typeface="Segoe UI"/>
            </a:endParaRPr>
          </a:p>
          <a:p>
            <a:pPr marL="241300" marR="275590" indent="-229235">
              <a:lnSpc>
                <a:spcPts val="2690"/>
              </a:lnSpc>
              <a:buFont typeface="Segoe UI"/>
              <a:buAutoNum type="arabicPlain"/>
              <a:tabLst>
                <a:tab pos="302895" algn="l"/>
              </a:tabLst>
            </a:pPr>
            <a:r>
              <a:rPr dirty="0"/>
              <a:t>	</a:t>
            </a:r>
            <a:r>
              <a:rPr sz="2800" dirty="0">
                <a:latin typeface="Segoe UI"/>
                <a:cs typeface="Segoe UI"/>
              </a:rPr>
              <a:t>–</a:t>
            </a:r>
            <a:r>
              <a:rPr sz="2800" spc="-65" dirty="0">
                <a:latin typeface="Segoe UI"/>
                <a:cs typeface="Segoe UI"/>
              </a:rPr>
              <a:t> </a:t>
            </a:r>
            <a:r>
              <a:rPr sz="2800" spc="-10" dirty="0">
                <a:latin typeface="Segoe UI"/>
                <a:cs typeface="Segoe UI"/>
              </a:rPr>
              <a:t>Participants</a:t>
            </a:r>
            <a:r>
              <a:rPr sz="2800" spc="-50" dirty="0">
                <a:latin typeface="Segoe UI"/>
                <a:cs typeface="Segoe UI"/>
              </a:rPr>
              <a:t> </a:t>
            </a:r>
            <a:r>
              <a:rPr sz="2800" dirty="0">
                <a:latin typeface="Segoe UI"/>
                <a:cs typeface="Segoe UI"/>
              </a:rPr>
              <a:t>will</a:t>
            </a:r>
            <a:r>
              <a:rPr sz="2800" spc="-55" dirty="0">
                <a:latin typeface="Segoe UI"/>
                <a:cs typeface="Segoe UI"/>
              </a:rPr>
              <a:t> </a:t>
            </a:r>
            <a:r>
              <a:rPr sz="2800" dirty="0">
                <a:latin typeface="Segoe UI"/>
                <a:cs typeface="Segoe UI"/>
              </a:rPr>
              <a:t>be</a:t>
            </a:r>
            <a:r>
              <a:rPr sz="2800" spc="-55" dirty="0">
                <a:latin typeface="Segoe UI"/>
                <a:cs typeface="Segoe UI"/>
              </a:rPr>
              <a:t> </a:t>
            </a:r>
            <a:r>
              <a:rPr sz="2800" dirty="0">
                <a:latin typeface="Segoe UI"/>
                <a:cs typeface="Segoe UI"/>
              </a:rPr>
              <a:t>able</a:t>
            </a:r>
            <a:r>
              <a:rPr sz="2800" spc="-50" dirty="0">
                <a:latin typeface="Segoe UI"/>
                <a:cs typeface="Segoe UI"/>
              </a:rPr>
              <a:t> </a:t>
            </a:r>
            <a:r>
              <a:rPr sz="2800" dirty="0">
                <a:latin typeface="Segoe UI"/>
                <a:cs typeface="Segoe UI"/>
              </a:rPr>
              <a:t>to</a:t>
            </a:r>
            <a:r>
              <a:rPr sz="2800" spc="-55" dirty="0">
                <a:latin typeface="Segoe UI"/>
                <a:cs typeface="Segoe UI"/>
              </a:rPr>
              <a:t> </a:t>
            </a:r>
            <a:r>
              <a:rPr sz="2800" dirty="0">
                <a:latin typeface="Segoe UI"/>
                <a:cs typeface="Segoe UI"/>
              </a:rPr>
              <a:t>identify</a:t>
            </a:r>
            <a:r>
              <a:rPr sz="2800" spc="-50" dirty="0">
                <a:latin typeface="Segoe UI"/>
                <a:cs typeface="Segoe UI"/>
              </a:rPr>
              <a:t> </a:t>
            </a:r>
            <a:r>
              <a:rPr sz="2800" dirty="0">
                <a:latin typeface="Segoe UI"/>
                <a:cs typeface="Segoe UI"/>
              </a:rPr>
              <a:t>at</a:t>
            </a:r>
            <a:r>
              <a:rPr sz="2800" spc="-50" dirty="0">
                <a:latin typeface="Segoe UI"/>
                <a:cs typeface="Segoe UI"/>
              </a:rPr>
              <a:t> </a:t>
            </a:r>
            <a:r>
              <a:rPr sz="2800" dirty="0">
                <a:latin typeface="Segoe UI"/>
                <a:cs typeface="Segoe UI"/>
              </a:rPr>
              <a:t>least</a:t>
            </a:r>
            <a:r>
              <a:rPr sz="2800" spc="-55" dirty="0">
                <a:latin typeface="Segoe UI"/>
                <a:cs typeface="Segoe UI"/>
              </a:rPr>
              <a:t> </a:t>
            </a:r>
            <a:r>
              <a:rPr sz="2800" dirty="0">
                <a:latin typeface="Segoe UI"/>
                <a:cs typeface="Segoe UI"/>
              </a:rPr>
              <a:t>3</a:t>
            </a:r>
            <a:r>
              <a:rPr sz="2800" spc="-60" dirty="0">
                <a:latin typeface="Segoe UI"/>
                <a:cs typeface="Segoe UI"/>
              </a:rPr>
              <a:t> </a:t>
            </a:r>
            <a:r>
              <a:rPr sz="2800" dirty="0">
                <a:latin typeface="Segoe UI"/>
                <a:cs typeface="Segoe UI"/>
              </a:rPr>
              <a:t>ways</a:t>
            </a:r>
            <a:r>
              <a:rPr sz="2800" spc="-50" dirty="0">
                <a:latin typeface="Segoe UI"/>
                <a:cs typeface="Segoe UI"/>
              </a:rPr>
              <a:t> </a:t>
            </a:r>
            <a:r>
              <a:rPr sz="2800" dirty="0">
                <a:latin typeface="Segoe UI"/>
                <a:cs typeface="Segoe UI"/>
              </a:rPr>
              <a:t>to</a:t>
            </a:r>
            <a:r>
              <a:rPr sz="2800" spc="-55" dirty="0">
                <a:latin typeface="Segoe UI"/>
                <a:cs typeface="Segoe UI"/>
              </a:rPr>
              <a:t> </a:t>
            </a:r>
            <a:r>
              <a:rPr sz="2800" spc="-10" dirty="0">
                <a:latin typeface="Segoe UI"/>
                <a:cs typeface="Segoe UI"/>
              </a:rPr>
              <a:t>partner </a:t>
            </a:r>
            <a:r>
              <a:rPr sz="2800" dirty="0">
                <a:latin typeface="Segoe UI"/>
                <a:cs typeface="Segoe UI"/>
              </a:rPr>
              <a:t>with</a:t>
            </a:r>
            <a:r>
              <a:rPr sz="2800" spc="-75" dirty="0">
                <a:latin typeface="Segoe UI"/>
                <a:cs typeface="Segoe UI"/>
              </a:rPr>
              <a:t> </a:t>
            </a:r>
            <a:r>
              <a:rPr sz="2800" dirty="0">
                <a:latin typeface="Segoe UI"/>
                <a:cs typeface="Segoe UI"/>
              </a:rPr>
              <a:t>schools</a:t>
            </a:r>
            <a:r>
              <a:rPr sz="2800" spc="-105" dirty="0">
                <a:latin typeface="Segoe UI"/>
                <a:cs typeface="Segoe UI"/>
              </a:rPr>
              <a:t> </a:t>
            </a:r>
            <a:r>
              <a:rPr sz="2800" dirty="0">
                <a:latin typeface="Segoe UI"/>
                <a:cs typeface="Segoe UI"/>
              </a:rPr>
              <a:t>to</a:t>
            </a:r>
            <a:r>
              <a:rPr sz="2800" spc="-85" dirty="0">
                <a:latin typeface="Segoe UI"/>
                <a:cs typeface="Segoe UI"/>
              </a:rPr>
              <a:t> </a:t>
            </a:r>
            <a:r>
              <a:rPr sz="2800" dirty="0">
                <a:latin typeface="Segoe UI"/>
                <a:cs typeface="Segoe UI"/>
              </a:rPr>
              <a:t>support</a:t>
            </a:r>
            <a:r>
              <a:rPr sz="2800" spc="-85" dirty="0">
                <a:latin typeface="Segoe UI"/>
                <a:cs typeface="Segoe UI"/>
              </a:rPr>
              <a:t> </a:t>
            </a:r>
            <a:r>
              <a:rPr sz="2800" dirty="0">
                <a:latin typeface="Segoe UI"/>
                <a:cs typeface="Segoe UI"/>
              </a:rPr>
              <a:t>student</a:t>
            </a:r>
            <a:r>
              <a:rPr sz="2800" spc="-70" dirty="0">
                <a:latin typeface="Segoe UI"/>
                <a:cs typeface="Segoe UI"/>
              </a:rPr>
              <a:t> </a:t>
            </a:r>
            <a:r>
              <a:rPr sz="2800" dirty="0">
                <a:latin typeface="Segoe UI"/>
                <a:cs typeface="Segoe UI"/>
              </a:rPr>
              <a:t>behavioral</a:t>
            </a:r>
            <a:r>
              <a:rPr sz="2800" spc="-95" dirty="0">
                <a:latin typeface="Segoe UI"/>
                <a:cs typeface="Segoe UI"/>
              </a:rPr>
              <a:t> </a:t>
            </a:r>
            <a:r>
              <a:rPr sz="2800" spc="-10" dirty="0">
                <a:latin typeface="Segoe UI"/>
                <a:cs typeface="Segoe UI"/>
              </a:rPr>
              <a:t>health.</a:t>
            </a:r>
            <a:endParaRPr sz="2800" dirty="0">
              <a:latin typeface="Segoe UI"/>
              <a:cs typeface="Segoe UI"/>
            </a:endParaRPr>
          </a:p>
        </p:txBody>
      </p:sp>
      <p:sp>
        <p:nvSpPr>
          <p:cNvPr id="9" name="TextBox 8">
            <a:extLst>
              <a:ext uri="{FF2B5EF4-FFF2-40B4-BE49-F238E27FC236}">
                <a16:creationId xmlns:a16="http://schemas.microsoft.com/office/drawing/2014/main" id="{EABB6EB7-DC88-4119-8F72-26FF39E1C9A8}"/>
              </a:ext>
            </a:extLst>
          </p:cNvPr>
          <p:cNvSpPr txBox="1"/>
          <p:nvPr/>
        </p:nvSpPr>
        <p:spPr>
          <a:xfrm>
            <a:off x="3349752" y="6486078"/>
            <a:ext cx="9152185" cy="338554"/>
          </a:xfrm>
          <a:prstGeom prst="rect">
            <a:avLst/>
          </a:prstGeom>
          <a:noFill/>
        </p:spPr>
        <p:txBody>
          <a:bodyPr wrap="square" rtlCol="0">
            <a:spAutoFit/>
          </a:bodyPr>
          <a:lstStyle/>
          <a:p>
            <a:r>
              <a:rPr lang="en-US" sz="1600" b="1" i="1" dirty="0"/>
              <a:t>Thank you to Drs. Bohnenkamp, Hoover, and Lever for help developing these slides!</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861C2A-0A2B-4468-815E-A761B56DF82E}"/>
              </a:ext>
            </a:extLst>
          </p:cNvPr>
          <p:cNvSpPr>
            <a:spLocks noGrp="1"/>
          </p:cNvSpPr>
          <p:nvPr>
            <p:ph type="title"/>
          </p:nvPr>
        </p:nvSpPr>
        <p:spPr>
          <a:xfrm>
            <a:off x="609599" y="950421"/>
            <a:ext cx="10972800" cy="615553"/>
          </a:xfrm>
        </p:spPr>
        <p:txBody>
          <a:bodyPr/>
          <a:lstStyle/>
          <a:p>
            <a:r>
              <a:rPr lang="en-US" sz="4000" u="none" dirty="0"/>
              <a:t>Comprehensive school mental health systems</a:t>
            </a:r>
          </a:p>
        </p:txBody>
      </p:sp>
      <p:sp>
        <p:nvSpPr>
          <p:cNvPr id="3" name="Content Placeholder 2">
            <a:extLst>
              <a:ext uri="{FF2B5EF4-FFF2-40B4-BE49-F238E27FC236}">
                <a16:creationId xmlns:a16="http://schemas.microsoft.com/office/drawing/2014/main" id="{F6B7649D-D06C-47F4-B987-C07E83C171C5}"/>
              </a:ext>
            </a:extLst>
          </p:cNvPr>
          <p:cNvSpPr>
            <a:spLocks noGrp="1"/>
          </p:cNvSpPr>
          <p:nvPr>
            <p:ph idx="1"/>
          </p:nvPr>
        </p:nvSpPr>
        <p:spPr>
          <a:xfrm>
            <a:off x="406176" y="1716011"/>
            <a:ext cx="6491289" cy="369332"/>
          </a:xfrm>
        </p:spPr>
        <p:txBody>
          <a:bodyPr/>
          <a:lstStyle/>
          <a:p>
            <a:pPr marL="0" indent="0">
              <a:buNone/>
            </a:pPr>
            <a:r>
              <a:rPr lang="en-US" b="0" i="0" u="none" strike="noStrike" baseline="0" dirty="0">
                <a:solidFill>
                  <a:srgbClr val="211D1E"/>
                </a:solidFill>
                <a:latin typeface="Roboto" panose="02000000000000000000" pitchFamily="2" charset="0"/>
              </a:rPr>
              <a:t>P</a:t>
            </a:r>
            <a:r>
              <a:rPr lang="en-US" sz="2400" b="0" i="0" u="none" strike="noStrike" baseline="0" dirty="0">
                <a:solidFill>
                  <a:srgbClr val="211D1E"/>
                </a:solidFill>
                <a:latin typeface="Roboto" panose="02000000000000000000" pitchFamily="2" charset="0"/>
              </a:rPr>
              <a:t>rovide an array of supports and services that</a:t>
            </a:r>
          </a:p>
        </p:txBody>
      </p:sp>
      <p:graphicFrame>
        <p:nvGraphicFramePr>
          <p:cNvPr id="4" name="Diagram 3">
            <a:extLst>
              <a:ext uri="{FF2B5EF4-FFF2-40B4-BE49-F238E27FC236}">
                <a16:creationId xmlns:a16="http://schemas.microsoft.com/office/drawing/2014/main" id="{012AB9FD-EFB0-4248-96AF-0D906DE67816}"/>
              </a:ext>
            </a:extLst>
          </p:cNvPr>
          <p:cNvGraphicFramePr/>
          <p:nvPr>
            <p:extLst>
              <p:ext uri="{D42A27DB-BD31-4B8C-83A1-F6EECF244321}">
                <p14:modId xmlns:p14="http://schemas.microsoft.com/office/powerpoint/2010/main" val="2899209189"/>
              </p:ext>
            </p:extLst>
          </p:nvPr>
        </p:nvGraphicFramePr>
        <p:xfrm>
          <a:off x="6688932" y="1752220"/>
          <a:ext cx="5072063" cy="258074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5">
            <a:extLst>
              <a:ext uri="{FF2B5EF4-FFF2-40B4-BE49-F238E27FC236}">
                <a16:creationId xmlns:a16="http://schemas.microsoft.com/office/drawing/2014/main" id="{D5735A60-FA31-44D3-984C-82643754136B}"/>
              </a:ext>
            </a:extLst>
          </p:cNvPr>
          <p:cNvSpPr txBox="1"/>
          <p:nvPr/>
        </p:nvSpPr>
        <p:spPr>
          <a:xfrm>
            <a:off x="406176" y="2590800"/>
            <a:ext cx="6100762" cy="2677656"/>
          </a:xfrm>
          <a:prstGeom prst="rect">
            <a:avLst/>
          </a:prstGeom>
          <a:noFill/>
        </p:spPr>
        <p:txBody>
          <a:bodyPr wrap="square">
            <a:spAutoFit/>
          </a:bodyPr>
          <a:lstStyle/>
          <a:p>
            <a:r>
              <a:rPr lang="en-US" sz="2400" b="0" i="0" u="none" strike="noStrike" baseline="0" dirty="0">
                <a:solidFill>
                  <a:srgbClr val="211D1E"/>
                </a:solidFill>
                <a:latin typeface="Roboto" panose="02000000000000000000" pitchFamily="2" charset="0"/>
              </a:rPr>
              <a:t>These systems are built on a </a:t>
            </a:r>
            <a:r>
              <a:rPr lang="en-US" sz="2400" b="1" i="0" u="none" strike="noStrike" baseline="0" dirty="0">
                <a:solidFill>
                  <a:srgbClr val="211D1E"/>
                </a:solidFill>
                <a:latin typeface="Roboto" panose="02000000000000000000" pitchFamily="2" charset="0"/>
              </a:rPr>
              <a:t>strong foundation of district and school professionals</a:t>
            </a:r>
            <a:r>
              <a:rPr lang="en-US" sz="2400" b="0" i="0" u="none" strike="noStrike" baseline="0" dirty="0">
                <a:solidFill>
                  <a:srgbClr val="211D1E"/>
                </a:solidFill>
                <a:latin typeface="Roboto" panose="02000000000000000000" pitchFamily="2" charset="0"/>
              </a:rPr>
              <a:t>, including:</a:t>
            </a:r>
          </a:p>
          <a:p>
            <a:pPr marL="342900" indent="-342900">
              <a:buFont typeface="Arial" panose="020B0604020202020204" pitchFamily="34" charset="0"/>
              <a:buChar char="•"/>
            </a:pPr>
            <a:r>
              <a:rPr lang="en-US" sz="2400" dirty="0">
                <a:solidFill>
                  <a:srgbClr val="211D1E"/>
                </a:solidFill>
                <a:latin typeface="Roboto" panose="02000000000000000000" pitchFamily="2" charset="0"/>
              </a:rPr>
              <a:t>Administrators</a:t>
            </a:r>
          </a:p>
          <a:p>
            <a:pPr marL="342900" indent="-342900">
              <a:buFont typeface="Arial" panose="020B0604020202020204" pitchFamily="34" charset="0"/>
              <a:buChar char="•"/>
            </a:pPr>
            <a:r>
              <a:rPr lang="en-US" sz="2400" dirty="0">
                <a:solidFill>
                  <a:srgbClr val="211D1E"/>
                </a:solidFill>
                <a:latin typeface="Roboto" panose="02000000000000000000" pitchFamily="2" charset="0"/>
              </a:rPr>
              <a:t>Educators</a:t>
            </a:r>
          </a:p>
          <a:p>
            <a:pPr marL="342900" indent="-342900">
              <a:buFont typeface="Arial" panose="020B0604020202020204" pitchFamily="34" charset="0"/>
              <a:buChar char="•"/>
            </a:pPr>
            <a:r>
              <a:rPr lang="en-US" sz="2400" dirty="0">
                <a:solidFill>
                  <a:srgbClr val="211D1E"/>
                </a:solidFill>
                <a:latin typeface="Roboto" panose="02000000000000000000" pitchFamily="2" charset="0"/>
              </a:rPr>
              <a:t>Specialized Instructional Support Personnel</a:t>
            </a:r>
          </a:p>
        </p:txBody>
      </p:sp>
      <p:sp>
        <p:nvSpPr>
          <p:cNvPr id="7" name="Content Placeholder 2">
            <a:extLst>
              <a:ext uri="{FF2B5EF4-FFF2-40B4-BE49-F238E27FC236}">
                <a16:creationId xmlns:a16="http://schemas.microsoft.com/office/drawing/2014/main" id="{E2D63BEE-502C-4027-A37C-38B1C25C8D69}"/>
              </a:ext>
            </a:extLst>
          </p:cNvPr>
          <p:cNvSpPr txBox="1">
            <a:spLocks/>
          </p:cNvSpPr>
          <p:nvPr/>
        </p:nvSpPr>
        <p:spPr>
          <a:xfrm>
            <a:off x="98821" y="5205787"/>
            <a:ext cx="11994357" cy="646331"/>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Clr>
                <a:srgbClr val="F5AA2C"/>
              </a:buClr>
              <a:buFont typeface="Arial"/>
              <a:buChar char="•"/>
              <a:defRPr sz="3200" kern="1200">
                <a:solidFill>
                  <a:schemeClr val="tx2"/>
                </a:solidFill>
                <a:latin typeface="Alegreya Sans" panose="00000500000000000000" pitchFamily="2" charset="0"/>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Alegreya Sans" panose="00000500000000000000" pitchFamily="2" charset="0"/>
                <a:ea typeface="+mn-ea"/>
                <a:cs typeface="+mn-cs"/>
              </a:defRPr>
            </a:lvl2pPr>
            <a:lvl3pPr marL="1257300" indent="-342900" algn="l" defTabSz="457200" rtl="0" eaLnBrk="1" latinLnBrk="0" hangingPunct="1">
              <a:spcBef>
                <a:spcPct val="20000"/>
              </a:spcBef>
              <a:buClr>
                <a:schemeClr val="tx1">
                  <a:lumMod val="50000"/>
                  <a:lumOff val="50000"/>
                </a:schemeClr>
              </a:buClr>
              <a:buFont typeface="Lucida Grande"/>
              <a:buChar char="▪"/>
              <a:defRPr sz="2400" kern="1200">
                <a:solidFill>
                  <a:schemeClr val="tx1"/>
                </a:solidFill>
                <a:latin typeface="Alegreya Sans" panose="00000500000000000000" pitchFamily="2" charset="0"/>
                <a:ea typeface="+mn-ea"/>
                <a:cs typeface="+mn-cs"/>
              </a:defRPr>
            </a:lvl3pPr>
            <a:lvl4pPr marL="1600200" indent="-228600" algn="l" defTabSz="457200" rtl="0" eaLnBrk="1" latinLnBrk="0" hangingPunct="1">
              <a:spcBef>
                <a:spcPct val="20000"/>
              </a:spcBef>
              <a:buFont typeface="Lucida Grande"/>
              <a:buChar char="~"/>
              <a:defRPr sz="2000" kern="1200">
                <a:solidFill>
                  <a:schemeClr val="tx1"/>
                </a:solidFill>
                <a:latin typeface="Alegreya Sans" panose="00000500000000000000" pitchFamily="2" charset="0"/>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Alegreya Sans" panose="00000500000000000000" pitchFamily="2"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pPr>
            <a:r>
              <a:rPr lang="en-US" sz="2400" b="1" dirty="0">
                <a:solidFill>
                  <a:srgbClr val="211D1E"/>
                </a:solidFill>
                <a:latin typeface="Roboto" panose="02000000000000000000" pitchFamily="2" charset="0"/>
              </a:rPr>
              <a:t>All in strategic partnership with students, families and </a:t>
            </a:r>
          </a:p>
          <a:p>
            <a:pPr marL="0" indent="0" algn="ctr">
              <a:buFont typeface="Arial"/>
              <a:buNone/>
            </a:pPr>
            <a:r>
              <a:rPr lang="en-US" sz="2400" b="1" dirty="0">
                <a:solidFill>
                  <a:srgbClr val="211D1E"/>
                </a:solidFill>
                <a:latin typeface="Roboto" panose="02000000000000000000" pitchFamily="2" charset="0"/>
              </a:rPr>
              <a:t>community health &amp;mental health partners</a:t>
            </a:r>
          </a:p>
        </p:txBody>
      </p:sp>
    </p:spTree>
    <p:extLst>
      <p:ext uri="{BB962C8B-B14F-4D97-AF65-F5344CB8AC3E}">
        <p14:creationId xmlns:p14="http://schemas.microsoft.com/office/powerpoint/2010/main" val="13741534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screenshot of a cell phone&#10;&#10;Description automatically generated">
            <a:extLst>
              <a:ext uri="{FF2B5EF4-FFF2-40B4-BE49-F238E27FC236}">
                <a16:creationId xmlns:a16="http://schemas.microsoft.com/office/drawing/2014/main" id="{46D493B2-942B-0747-9F3E-D79E4FC64207}"/>
              </a:ext>
            </a:extLst>
          </p:cNvPr>
          <p:cNvPicPr>
            <a:picLocks noGrp="1" noChangeAspect="1"/>
          </p:cNvPicPr>
          <p:nvPr>
            <p:ph idx="1"/>
          </p:nvPr>
        </p:nvPicPr>
        <p:blipFill>
          <a:blip r:embed="rId3">
            <a:duotone>
              <a:schemeClr val="accent1">
                <a:shade val="45000"/>
                <a:satMod val="135000"/>
              </a:schemeClr>
              <a:prstClr val="white"/>
            </a:duotone>
          </a:blip>
          <a:stretch>
            <a:fillRect/>
          </a:stretch>
        </p:blipFill>
        <p:spPr>
          <a:xfrm>
            <a:off x="1219200" y="990600"/>
            <a:ext cx="8971061" cy="5373388"/>
          </a:xfrm>
        </p:spPr>
      </p:pic>
    </p:spTree>
    <p:extLst>
      <p:ext uri="{BB962C8B-B14F-4D97-AF65-F5344CB8AC3E}">
        <p14:creationId xmlns:p14="http://schemas.microsoft.com/office/powerpoint/2010/main" val="120450330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160776ED-0FE3-7042-9429-5C602043E5D3}"/>
              </a:ext>
            </a:extLst>
          </p:cNvPr>
          <p:cNvPicPr>
            <a:picLocks noGrp="1" noChangeAspect="1"/>
          </p:cNvPicPr>
          <p:nvPr>
            <p:ph idx="1"/>
          </p:nvPr>
        </p:nvPicPr>
        <p:blipFill>
          <a:blip r:embed="rId3"/>
          <a:stretch>
            <a:fillRect/>
          </a:stretch>
        </p:blipFill>
        <p:spPr>
          <a:xfrm>
            <a:off x="228600" y="1524000"/>
            <a:ext cx="10631714" cy="5110795"/>
          </a:xfrm>
        </p:spPr>
      </p:pic>
      <p:sp>
        <p:nvSpPr>
          <p:cNvPr id="3" name="AutoShape 2" descr="SMH report_Ecological systems model.jpg">
            <a:extLst>
              <a:ext uri="{FF2B5EF4-FFF2-40B4-BE49-F238E27FC236}">
                <a16:creationId xmlns:a16="http://schemas.microsoft.com/office/drawing/2014/main" id="{83B954CB-78E1-6B43-B46D-04B6309D9DCB}"/>
              </a:ext>
            </a:extLst>
          </p:cNvPr>
          <p:cNvSpPr>
            <a:spLocks noGrp="1" noChangeAspect="1" noChangeArrowheads="1"/>
          </p:cNvSpPr>
          <p:nvPr>
            <p:ph type="title"/>
          </p:nvPr>
        </p:nvSpPr>
        <p:spPr bwMode="auto">
          <a:xfrm>
            <a:off x="670812" y="914400"/>
            <a:ext cx="10850375" cy="84683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r>
              <a:rPr lang="en-US" sz="2000" b="1" u="none" dirty="0"/>
              <a:t>Figure 4. An Example of Complementary Roles and Resources of Community Partners and School Districts in Comprehensive School Mental Health Systems </a:t>
            </a:r>
            <a:endParaRPr lang="en-US" sz="2400" u="none" dirty="0"/>
          </a:p>
        </p:txBody>
      </p:sp>
    </p:spTree>
    <p:extLst>
      <p:ext uri="{BB962C8B-B14F-4D97-AF65-F5344CB8AC3E}">
        <p14:creationId xmlns:p14="http://schemas.microsoft.com/office/powerpoint/2010/main" val="26235203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58419" rIns="0" bIns="0" rtlCol="0">
            <a:spAutoFit/>
          </a:bodyPr>
          <a:lstStyle/>
          <a:p>
            <a:pPr marL="3877310">
              <a:lnSpc>
                <a:spcPct val="100000"/>
              </a:lnSpc>
              <a:spcBef>
                <a:spcPts val="105"/>
              </a:spcBef>
            </a:pPr>
            <a:r>
              <a:rPr b="0" u="none" dirty="0">
                <a:latin typeface="Segoe UI"/>
                <a:cs typeface="Segoe UI"/>
              </a:rPr>
              <a:t>UNIVERSAL</a:t>
            </a:r>
            <a:r>
              <a:rPr b="0" u="none" spc="-75" dirty="0">
                <a:latin typeface="Segoe UI"/>
                <a:cs typeface="Segoe UI"/>
              </a:rPr>
              <a:t> </a:t>
            </a:r>
            <a:r>
              <a:rPr b="0" u="none" spc="-10" dirty="0">
                <a:latin typeface="Segoe UI"/>
                <a:cs typeface="Segoe UI"/>
              </a:rPr>
              <a:t>Strategies</a:t>
            </a:r>
          </a:p>
        </p:txBody>
      </p:sp>
      <p:sp>
        <p:nvSpPr>
          <p:cNvPr id="3" name="object 3"/>
          <p:cNvSpPr txBox="1"/>
          <p:nvPr/>
        </p:nvSpPr>
        <p:spPr>
          <a:xfrm>
            <a:off x="671576" y="2497277"/>
            <a:ext cx="5041900" cy="331470"/>
          </a:xfrm>
          <a:prstGeom prst="rect">
            <a:avLst/>
          </a:prstGeom>
        </p:spPr>
        <p:txBody>
          <a:bodyPr vert="horz" wrap="square" lIns="0" tIns="13335" rIns="0" bIns="0" rtlCol="0">
            <a:spAutoFit/>
          </a:bodyPr>
          <a:lstStyle/>
          <a:p>
            <a:pPr marL="241300" indent="-228600">
              <a:lnSpc>
                <a:spcPct val="100000"/>
              </a:lnSpc>
              <a:spcBef>
                <a:spcPts val="105"/>
              </a:spcBef>
              <a:buClr>
                <a:srgbClr val="000000"/>
              </a:buClr>
              <a:buFont typeface="Arial"/>
              <a:buChar char="•"/>
              <a:tabLst>
                <a:tab pos="240665" algn="l"/>
                <a:tab pos="241300" algn="l"/>
              </a:tabLst>
            </a:pPr>
            <a:r>
              <a:rPr sz="2000" dirty="0">
                <a:solidFill>
                  <a:srgbClr val="FF0000"/>
                </a:solidFill>
                <a:latin typeface="Segoe UI"/>
                <a:cs typeface="Segoe UI"/>
              </a:rPr>
              <a:t>Culturally</a:t>
            </a:r>
            <a:r>
              <a:rPr sz="2000" spc="-45" dirty="0">
                <a:solidFill>
                  <a:srgbClr val="FF0000"/>
                </a:solidFill>
                <a:latin typeface="Segoe UI"/>
                <a:cs typeface="Segoe UI"/>
              </a:rPr>
              <a:t> </a:t>
            </a:r>
            <a:r>
              <a:rPr sz="2000" dirty="0">
                <a:solidFill>
                  <a:srgbClr val="FF0000"/>
                </a:solidFill>
                <a:latin typeface="Segoe UI"/>
                <a:cs typeface="Segoe UI"/>
              </a:rPr>
              <a:t>responsive</a:t>
            </a:r>
            <a:r>
              <a:rPr sz="2000" spc="-20" dirty="0">
                <a:solidFill>
                  <a:srgbClr val="FF0000"/>
                </a:solidFill>
                <a:latin typeface="Segoe UI"/>
                <a:cs typeface="Segoe UI"/>
              </a:rPr>
              <a:t> </a:t>
            </a:r>
            <a:r>
              <a:rPr sz="2000" dirty="0">
                <a:latin typeface="Segoe UI"/>
                <a:cs typeface="Segoe UI"/>
              </a:rPr>
              <a:t>policies</a:t>
            </a:r>
            <a:r>
              <a:rPr sz="2000" spc="-10" dirty="0">
                <a:latin typeface="Segoe UI"/>
                <a:cs typeface="Segoe UI"/>
              </a:rPr>
              <a:t> </a:t>
            </a:r>
            <a:r>
              <a:rPr sz="2000" dirty="0">
                <a:latin typeface="Segoe UI"/>
                <a:cs typeface="Segoe UI"/>
              </a:rPr>
              <a:t>and</a:t>
            </a:r>
            <a:r>
              <a:rPr sz="2000" spc="-40" dirty="0">
                <a:latin typeface="Segoe UI"/>
                <a:cs typeface="Segoe UI"/>
              </a:rPr>
              <a:t> </a:t>
            </a:r>
            <a:r>
              <a:rPr sz="2000" spc="-10" dirty="0">
                <a:latin typeface="Segoe UI"/>
                <a:cs typeface="Segoe UI"/>
              </a:rPr>
              <a:t>practices</a:t>
            </a:r>
            <a:endParaRPr sz="2000">
              <a:latin typeface="Segoe UI"/>
              <a:cs typeface="Segoe UI"/>
            </a:endParaRPr>
          </a:p>
        </p:txBody>
      </p:sp>
      <p:sp>
        <p:nvSpPr>
          <p:cNvPr id="4" name="object 4"/>
          <p:cNvSpPr txBox="1"/>
          <p:nvPr/>
        </p:nvSpPr>
        <p:spPr>
          <a:xfrm>
            <a:off x="671576" y="3173095"/>
            <a:ext cx="4804410" cy="330835"/>
          </a:xfrm>
          <a:prstGeom prst="rect">
            <a:avLst/>
          </a:prstGeom>
        </p:spPr>
        <p:txBody>
          <a:bodyPr vert="horz" wrap="square" lIns="0" tIns="13335" rIns="0" bIns="0" rtlCol="0">
            <a:spAutoFit/>
          </a:bodyPr>
          <a:lstStyle/>
          <a:p>
            <a:pPr marL="241300" indent="-228600">
              <a:lnSpc>
                <a:spcPct val="100000"/>
              </a:lnSpc>
              <a:spcBef>
                <a:spcPts val="105"/>
              </a:spcBef>
              <a:buClr>
                <a:srgbClr val="000000"/>
              </a:buClr>
              <a:buFont typeface="Arial"/>
              <a:buChar char="•"/>
              <a:tabLst>
                <a:tab pos="240665" algn="l"/>
                <a:tab pos="241300" algn="l"/>
              </a:tabLst>
            </a:pPr>
            <a:r>
              <a:rPr sz="2000" spc="-20" dirty="0">
                <a:solidFill>
                  <a:srgbClr val="FF0000"/>
                </a:solidFill>
                <a:latin typeface="Segoe UI"/>
                <a:cs typeface="Segoe UI"/>
              </a:rPr>
              <a:t>Trauma</a:t>
            </a:r>
            <a:r>
              <a:rPr sz="2000" spc="-50" dirty="0">
                <a:solidFill>
                  <a:srgbClr val="FF0000"/>
                </a:solidFill>
                <a:latin typeface="Segoe UI"/>
                <a:cs typeface="Segoe UI"/>
              </a:rPr>
              <a:t> </a:t>
            </a:r>
            <a:r>
              <a:rPr sz="2000" dirty="0">
                <a:solidFill>
                  <a:srgbClr val="FF0000"/>
                </a:solidFill>
                <a:latin typeface="Segoe UI"/>
                <a:cs typeface="Segoe UI"/>
              </a:rPr>
              <a:t>responsive</a:t>
            </a:r>
            <a:r>
              <a:rPr sz="2000" spc="-5" dirty="0">
                <a:solidFill>
                  <a:srgbClr val="FF0000"/>
                </a:solidFill>
                <a:latin typeface="Segoe UI"/>
                <a:cs typeface="Segoe UI"/>
              </a:rPr>
              <a:t> </a:t>
            </a:r>
            <a:r>
              <a:rPr sz="2000" dirty="0">
                <a:latin typeface="Segoe UI"/>
                <a:cs typeface="Segoe UI"/>
              </a:rPr>
              <a:t>policies</a:t>
            </a:r>
            <a:r>
              <a:rPr sz="2000" spc="-10" dirty="0">
                <a:latin typeface="Segoe UI"/>
                <a:cs typeface="Segoe UI"/>
              </a:rPr>
              <a:t> </a:t>
            </a:r>
            <a:r>
              <a:rPr sz="2000" dirty="0">
                <a:latin typeface="Segoe UI"/>
                <a:cs typeface="Segoe UI"/>
              </a:rPr>
              <a:t>and</a:t>
            </a:r>
            <a:r>
              <a:rPr sz="2000" spc="-45" dirty="0">
                <a:latin typeface="Segoe UI"/>
                <a:cs typeface="Segoe UI"/>
              </a:rPr>
              <a:t> </a:t>
            </a:r>
            <a:r>
              <a:rPr sz="2000" spc="-10" dirty="0">
                <a:latin typeface="Segoe UI"/>
                <a:cs typeface="Segoe UI"/>
              </a:rPr>
              <a:t>practices</a:t>
            </a:r>
            <a:endParaRPr sz="2000">
              <a:latin typeface="Segoe UI"/>
              <a:cs typeface="Segoe UI"/>
            </a:endParaRPr>
          </a:p>
        </p:txBody>
      </p:sp>
      <p:sp>
        <p:nvSpPr>
          <p:cNvPr id="5" name="object 5"/>
          <p:cNvSpPr txBox="1"/>
          <p:nvPr/>
        </p:nvSpPr>
        <p:spPr>
          <a:xfrm>
            <a:off x="671576" y="3847922"/>
            <a:ext cx="1755139" cy="331470"/>
          </a:xfrm>
          <a:prstGeom prst="rect">
            <a:avLst/>
          </a:prstGeom>
        </p:spPr>
        <p:txBody>
          <a:bodyPr vert="horz" wrap="square" lIns="0" tIns="13335" rIns="0" bIns="0" rtlCol="0">
            <a:spAutoFit/>
          </a:bodyPr>
          <a:lstStyle/>
          <a:p>
            <a:pPr marL="241300" indent="-228600">
              <a:lnSpc>
                <a:spcPct val="100000"/>
              </a:lnSpc>
              <a:spcBef>
                <a:spcPts val="105"/>
              </a:spcBef>
              <a:buClr>
                <a:srgbClr val="000000"/>
              </a:buClr>
              <a:buFont typeface="Arial"/>
              <a:buChar char="•"/>
              <a:tabLst>
                <a:tab pos="240665" algn="l"/>
                <a:tab pos="241300" algn="l"/>
              </a:tabLst>
            </a:pPr>
            <a:r>
              <a:rPr sz="2000" dirty="0">
                <a:solidFill>
                  <a:srgbClr val="FF0000"/>
                </a:solidFill>
                <a:latin typeface="Segoe UI"/>
                <a:cs typeface="Segoe UI"/>
              </a:rPr>
              <a:t>Staff</a:t>
            </a:r>
            <a:r>
              <a:rPr sz="2000" spc="-90" dirty="0">
                <a:solidFill>
                  <a:srgbClr val="FF0000"/>
                </a:solidFill>
                <a:latin typeface="Segoe UI"/>
                <a:cs typeface="Segoe UI"/>
              </a:rPr>
              <a:t> </a:t>
            </a:r>
            <a:r>
              <a:rPr sz="2000" spc="-10" dirty="0">
                <a:solidFill>
                  <a:srgbClr val="FF0000"/>
                </a:solidFill>
                <a:latin typeface="Segoe UI"/>
                <a:cs typeface="Segoe UI"/>
              </a:rPr>
              <a:t>wellness</a:t>
            </a:r>
            <a:endParaRPr sz="2000">
              <a:latin typeface="Segoe UI"/>
              <a:cs typeface="Segoe UI"/>
            </a:endParaRPr>
          </a:p>
        </p:txBody>
      </p:sp>
      <p:sp>
        <p:nvSpPr>
          <p:cNvPr id="6" name="object 6"/>
          <p:cNvSpPr txBox="1"/>
          <p:nvPr/>
        </p:nvSpPr>
        <p:spPr>
          <a:xfrm>
            <a:off x="671576" y="4525136"/>
            <a:ext cx="3752215" cy="330835"/>
          </a:xfrm>
          <a:prstGeom prst="rect">
            <a:avLst/>
          </a:prstGeom>
        </p:spPr>
        <p:txBody>
          <a:bodyPr vert="horz" wrap="square" lIns="0" tIns="12700" rIns="0" bIns="0" rtlCol="0">
            <a:spAutoFit/>
          </a:bodyPr>
          <a:lstStyle/>
          <a:p>
            <a:pPr marL="241300" indent="-228600">
              <a:lnSpc>
                <a:spcPct val="100000"/>
              </a:lnSpc>
              <a:spcBef>
                <a:spcPts val="100"/>
              </a:spcBef>
              <a:buClr>
                <a:srgbClr val="000000"/>
              </a:buClr>
              <a:buFont typeface="Arial"/>
              <a:buChar char="•"/>
              <a:tabLst>
                <a:tab pos="240665" algn="l"/>
                <a:tab pos="241300" algn="l"/>
              </a:tabLst>
            </a:pPr>
            <a:r>
              <a:rPr sz="2000" dirty="0">
                <a:solidFill>
                  <a:srgbClr val="FF0000"/>
                </a:solidFill>
                <a:latin typeface="Segoe UI"/>
                <a:cs typeface="Segoe UI"/>
              </a:rPr>
              <a:t>Social</a:t>
            </a:r>
            <a:r>
              <a:rPr sz="2000" spc="-30" dirty="0">
                <a:solidFill>
                  <a:srgbClr val="FF0000"/>
                </a:solidFill>
                <a:latin typeface="Segoe UI"/>
                <a:cs typeface="Segoe UI"/>
              </a:rPr>
              <a:t> </a:t>
            </a:r>
            <a:r>
              <a:rPr sz="2000" dirty="0">
                <a:solidFill>
                  <a:srgbClr val="FF0000"/>
                </a:solidFill>
                <a:latin typeface="Segoe UI"/>
                <a:cs typeface="Segoe UI"/>
              </a:rPr>
              <a:t>Emotional</a:t>
            </a:r>
            <a:r>
              <a:rPr sz="2000" spc="-20" dirty="0">
                <a:solidFill>
                  <a:srgbClr val="FF0000"/>
                </a:solidFill>
                <a:latin typeface="Segoe UI"/>
                <a:cs typeface="Segoe UI"/>
              </a:rPr>
              <a:t> </a:t>
            </a:r>
            <a:r>
              <a:rPr sz="2000" dirty="0">
                <a:solidFill>
                  <a:srgbClr val="FF0000"/>
                </a:solidFill>
                <a:latin typeface="Segoe UI"/>
                <a:cs typeface="Segoe UI"/>
              </a:rPr>
              <a:t>Learning</a:t>
            </a:r>
            <a:r>
              <a:rPr sz="2000" spc="-20" dirty="0">
                <a:solidFill>
                  <a:srgbClr val="FF0000"/>
                </a:solidFill>
                <a:latin typeface="Segoe UI"/>
                <a:cs typeface="Segoe UI"/>
              </a:rPr>
              <a:t> </a:t>
            </a:r>
            <a:r>
              <a:rPr sz="2000" spc="-10" dirty="0">
                <a:latin typeface="Segoe UI"/>
                <a:cs typeface="Segoe UI"/>
              </a:rPr>
              <a:t>(SEL)</a:t>
            </a:r>
            <a:endParaRPr sz="2000">
              <a:latin typeface="Segoe UI"/>
              <a:cs typeface="Segoe UI"/>
            </a:endParaRPr>
          </a:p>
        </p:txBody>
      </p:sp>
      <p:sp>
        <p:nvSpPr>
          <p:cNvPr id="7" name="object 7"/>
          <p:cNvSpPr txBox="1"/>
          <p:nvPr/>
        </p:nvSpPr>
        <p:spPr>
          <a:xfrm>
            <a:off x="671576" y="5200269"/>
            <a:ext cx="5934710" cy="1006475"/>
          </a:xfrm>
          <a:prstGeom prst="rect">
            <a:avLst/>
          </a:prstGeom>
        </p:spPr>
        <p:txBody>
          <a:bodyPr vert="horz" wrap="square" lIns="0" tIns="12700" rIns="0" bIns="0" rtlCol="0">
            <a:spAutoFit/>
          </a:bodyPr>
          <a:lstStyle/>
          <a:p>
            <a:pPr marL="241300" indent="-228600">
              <a:lnSpc>
                <a:spcPct val="100000"/>
              </a:lnSpc>
              <a:spcBef>
                <a:spcPts val="100"/>
              </a:spcBef>
              <a:buClr>
                <a:srgbClr val="000000"/>
              </a:buClr>
              <a:buFont typeface="Arial"/>
              <a:buChar char="•"/>
              <a:tabLst>
                <a:tab pos="240665" algn="l"/>
                <a:tab pos="241300" algn="l"/>
              </a:tabLst>
            </a:pPr>
            <a:r>
              <a:rPr sz="2000" dirty="0">
                <a:solidFill>
                  <a:srgbClr val="FF0000"/>
                </a:solidFill>
                <a:latin typeface="Segoe UI"/>
                <a:cs typeface="Segoe UI"/>
              </a:rPr>
              <a:t>Crisis</a:t>
            </a:r>
            <a:r>
              <a:rPr sz="2000" spc="-25" dirty="0">
                <a:solidFill>
                  <a:srgbClr val="FF0000"/>
                </a:solidFill>
                <a:latin typeface="Segoe UI"/>
                <a:cs typeface="Segoe UI"/>
              </a:rPr>
              <a:t> </a:t>
            </a:r>
            <a:r>
              <a:rPr sz="2000" spc="-10" dirty="0">
                <a:solidFill>
                  <a:srgbClr val="FF0000"/>
                </a:solidFill>
                <a:latin typeface="Segoe UI"/>
                <a:cs typeface="Segoe UI"/>
              </a:rPr>
              <a:t>preparedness</a:t>
            </a:r>
            <a:endParaRPr sz="2000">
              <a:latin typeface="Segoe UI"/>
              <a:cs typeface="Segoe UI"/>
            </a:endParaRPr>
          </a:p>
          <a:p>
            <a:pPr>
              <a:lnSpc>
                <a:spcPct val="100000"/>
              </a:lnSpc>
              <a:spcBef>
                <a:spcPts val="60"/>
              </a:spcBef>
              <a:buFont typeface="Arial"/>
              <a:buChar char="•"/>
            </a:pPr>
            <a:endParaRPr sz="2150">
              <a:latin typeface="Segoe UI"/>
              <a:cs typeface="Segoe UI"/>
            </a:endParaRPr>
          </a:p>
          <a:p>
            <a:pPr marL="241300" indent="-228600">
              <a:lnSpc>
                <a:spcPct val="100000"/>
              </a:lnSpc>
              <a:buClr>
                <a:srgbClr val="000000"/>
              </a:buClr>
              <a:buFont typeface="Arial"/>
              <a:buChar char="•"/>
              <a:tabLst>
                <a:tab pos="240665" algn="l"/>
                <a:tab pos="241300" algn="l"/>
              </a:tabLst>
            </a:pPr>
            <a:r>
              <a:rPr sz="2000" dirty="0">
                <a:solidFill>
                  <a:srgbClr val="FF0000"/>
                </a:solidFill>
                <a:latin typeface="Segoe UI"/>
                <a:cs typeface="Segoe UI"/>
              </a:rPr>
              <a:t>Mental</a:t>
            </a:r>
            <a:r>
              <a:rPr sz="2000" spc="-35" dirty="0">
                <a:solidFill>
                  <a:srgbClr val="FF0000"/>
                </a:solidFill>
                <a:latin typeface="Segoe UI"/>
                <a:cs typeface="Segoe UI"/>
              </a:rPr>
              <a:t> </a:t>
            </a:r>
            <a:r>
              <a:rPr sz="2000" dirty="0">
                <a:solidFill>
                  <a:srgbClr val="FF0000"/>
                </a:solidFill>
                <a:latin typeface="Segoe UI"/>
                <a:cs typeface="Segoe UI"/>
              </a:rPr>
              <a:t>health literacy</a:t>
            </a:r>
            <a:r>
              <a:rPr sz="2000" spc="-5" dirty="0">
                <a:solidFill>
                  <a:srgbClr val="FF0000"/>
                </a:solidFill>
                <a:latin typeface="Segoe UI"/>
                <a:cs typeface="Segoe UI"/>
              </a:rPr>
              <a:t> </a:t>
            </a:r>
            <a:r>
              <a:rPr sz="2000" dirty="0">
                <a:latin typeface="Segoe UI"/>
                <a:cs typeface="Segoe UI"/>
              </a:rPr>
              <a:t>for</a:t>
            </a:r>
            <a:r>
              <a:rPr sz="2000" spc="-10" dirty="0">
                <a:latin typeface="Segoe UI"/>
                <a:cs typeface="Segoe UI"/>
              </a:rPr>
              <a:t> </a:t>
            </a:r>
            <a:r>
              <a:rPr sz="2000" dirty="0">
                <a:latin typeface="Segoe UI"/>
                <a:cs typeface="Segoe UI"/>
              </a:rPr>
              <a:t>school</a:t>
            </a:r>
            <a:r>
              <a:rPr sz="2000" spc="-5" dirty="0">
                <a:latin typeface="Segoe UI"/>
                <a:cs typeface="Segoe UI"/>
              </a:rPr>
              <a:t> </a:t>
            </a:r>
            <a:r>
              <a:rPr sz="2000" dirty="0">
                <a:latin typeface="Segoe UI"/>
                <a:cs typeface="Segoe UI"/>
              </a:rPr>
              <a:t>staff</a:t>
            </a:r>
            <a:r>
              <a:rPr sz="2000" spc="-20" dirty="0">
                <a:latin typeface="Segoe UI"/>
                <a:cs typeface="Segoe UI"/>
              </a:rPr>
              <a:t> </a:t>
            </a:r>
            <a:r>
              <a:rPr sz="2000" dirty="0">
                <a:latin typeface="Segoe UI"/>
                <a:cs typeface="Segoe UI"/>
              </a:rPr>
              <a:t>and</a:t>
            </a:r>
            <a:r>
              <a:rPr sz="2000" spc="-15" dirty="0">
                <a:latin typeface="Segoe UI"/>
                <a:cs typeface="Segoe UI"/>
              </a:rPr>
              <a:t> </a:t>
            </a:r>
            <a:r>
              <a:rPr sz="2000" spc="-10" dirty="0">
                <a:latin typeface="Segoe UI"/>
                <a:cs typeface="Segoe UI"/>
              </a:rPr>
              <a:t>students</a:t>
            </a:r>
            <a:endParaRPr sz="2000">
              <a:latin typeface="Segoe UI"/>
              <a:cs typeface="Segoe UI"/>
            </a:endParaRPr>
          </a:p>
        </p:txBody>
      </p:sp>
      <p:grpSp>
        <p:nvGrpSpPr>
          <p:cNvPr id="8" name="object 8"/>
          <p:cNvGrpSpPr/>
          <p:nvPr/>
        </p:nvGrpSpPr>
        <p:grpSpPr>
          <a:xfrm>
            <a:off x="6096000" y="1962785"/>
            <a:ext cx="4335780" cy="3350260"/>
            <a:chOff x="6096000" y="1962785"/>
            <a:chExt cx="4335780" cy="3350260"/>
          </a:xfrm>
        </p:grpSpPr>
        <p:sp>
          <p:nvSpPr>
            <p:cNvPr id="9" name="object 9"/>
            <p:cNvSpPr/>
            <p:nvPr/>
          </p:nvSpPr>
          <p:spPr>
            <a:xfrm>
              <a:off x="6096000" y="1965960"/>
              <a:ext cx="4335780" cy="3347085"/>
            </a:xfrm>
            <a:custGeom>
              <a:avLst/>
              <a:gdLst/>
              <a:ahLst/>
              <a:cxnLst/>
              <a:rect l="l" t="t" r="r" b="b"/>
              <a:pathLst>
                <a:path w="4335780" h="3347085">
                  <a:moveTo>
                    <a:pt x="2167890" y="0"/>
                  </a:moveTo>
                  <a:lnTo>
                    <a:pt x="0" y="3346704"/>
                  </a:lnTo>
                  <a:lnTo>
                    <a:pt x="4335780" y="3346704"/>
                  </a:lnTo>
                  <a:lnTo>
                    <a:pt x="2167890" y="0"/>
                  </a:lnTo>
                  <a:close/>
                </a:path>
              </a:pathLst>
            </a:custGeom>
            <a:solidFill>
              <a:srgbClr val="008000"/>
            </a:solidFill>
          </p:spPr>
          <p:txBody>
            <a:bodyPr wrap="square" lIns="0" tIns="0" rIns="0" bIns="0" rtlCol="0"/>
            <a:lstStyle/>
            <a:p>
              <a:endParaRPr/>
            </a:p>
          </p:txBody>
        </p:sp>
        <p:sp>
          <p:nvSpPr>
            <p:cNvPr id="10" name="object 10"/>
            <p:cNvSpPr/>
            <p:nvPr/>
          </p:nvSpPr>
          <p:spPr>
            <a:xfrm>
              <a:off x="6818376" y="1965960"/>
              <a:ext cx="2891155" cy="2231390"/>
            </a:xfrm>
            <a:custGeom>
              <a:avLst/>
              <a:gdLst/>
              <a:ahLst/>
              <a:cxnLst/>
              <a:rect l="l" t="t" r="r" b="b"/>
              <a:pathLst>
                <a:path w="2891154" h="2231390">
                  <a:moveTo>
                    <a:pt x="1445514" y="0"/>
                  </a:moveTo>
                  <a:lnTo>
                    <a:pt x="0" y="2231135"/>
                  </a:lnTo>
                  <a:lnTo>
                    <a:pt x="2891028" y="2231135"/>
                  </a:lnTo>
                  <a:lnTo>
                    <a:pt x="1445514" y="0"/>
                  </a:lnTo>
                  <a:close/>
                </a:path>
              </a:pathLst>
            </a:custGeom>
            <a:solidFill>
              <a:srgbClr val="7E7E7E"/>
            </a:solidFill>
          </p:spPr>
          <p:txBody>
            <a:bodyPr wrap="square" lIns="0" tIns="0" rIns="0" bIns="0" rtlCol="0"/>
            <a:lstStyle/>
            <a:p>
              <a:endParaRPr/>
            </a:p>
          </p:txBody>
        </p:sp>
        <p:sp>
          <p:nvSpPr>
            <p:cNvPr id="11" name="object 11"/>
            <p:cNvSpPr/>
            <p:nvPr/>
          </p:nvSpPr>
          <p:spPr>
            <a:xfrm>
              <a:off x="6818376" y="1965960"/>
              <a:ext cx="2891155" cy="2231390"/>
            </a:xfrm>
            <a:custGeom>
              <a:avLst/>
              <a:gdLst/>
              <a:ahLst/>
              <a:cxnLst/>
              <a:rect l="l" t="t" r="r" b="b"/>
              <a:pathLst>
                <a:path w="2891154" h="2231390">
                  <a:moveTo>
                    <a:pt x="1445514" y="0"/>
                  </a:moveTo>
                  <a:lnTo>
                    <a:pt x="2891028" y="2231135"/>
                  </a:lnTo>
                  <a:lnTo>
                    <a:pt x="0" y="2231135"/>
                  </a:lnTo>
                  <a:lnTo>
                    <a:pt x="1445514" y="0"/>
                  </a:lnTo>
                  <a:close/>
                </a:path>
              </a:pathLst>
            </a:custGeom>
            <a:ln w="6350">
              <a:solidFill>
                <a:srgbClr val="FFFFFF"/>
              </a:solidFill>
            </a:ln>
          </p:spPr>
          <p:txBody>
            <a:bodyPr wrap="square" lIns="0" tIns="0" rIns="0" bIns="0" rtlCol="0"/>
            <a:lstStyle/>
            <a:p>
              <a:endParaRPr/>
            </a:p>
          </p:txBody>
        </p:sp>
        <p:sp>
          <p:nvSpPr>
            <p:cNvPr id="12" name="object 12"/>
            <p:cNvSpPr/>
            <p:nvPr/>
          </p:nvSpPr>
          <p:spPr>
            <a:xfrm>
              <a:off x="7540752" y="1965960"/>
              <a:ext cx="1446530" cy="1115695"/>
            </a:xfrm>
            <a:custGeom>
              <a:avLst/>
              <a:gdLst/>
              <a:ahLst/>
              <a:cxnLst/>
              <a:rect l="l" t="t" r="r" b="b"/>
              <a:pathLst>
                <a:path w="1446529" h="1115695">
                  <a:moveTo>
                    <a:pt x="723138" y="0"/>
                  </a:moveTo>
                  <a:lnTo>
                    <a:pt x="0" y="1115567"/>
                  </a:lnTo>
                  <a:lnTo>
                    <a:pt x="1446276" y="1115567"/>
                  </a:lnTo>
                  <a:lnTo>
                    <a:pt x="723138" y="0"/>
                  </a:lnTo>
                  <a:close/>
                </a:path>
              </a:pathLst>
            </a:custGeom>
            <a:solidFill>
              <a:srgbClr val="7E7E7E"/>
            </a:solidFill>
          </p:spPr>
          <p:txBody>
            <a:bodyPr wrap="square" lIns="0" tIns="0" rIns="0" bIns="0" rtlCol="0"/>
            <a:lstStyle/>
            <a:p>
              <a:endParaRPr/>
            </a:p>
          </p:txBody>
        </p:sp>
        <p:sp>
          <p:nvSpPr>
            <p:cNvPr id="13" name="object 13"/>
            <p:cNvSpPr/>
            <p:nvPr/>
          </p:nvSpPr>
          <p:spPr>
            <a:xfrm>
              <a:off x="7540752" y="1965960"/>
              <a:ext cx="1446530" cy="1115695"/>
            </a:xfrm>
            <a:custGeom>
              <a:avLst/>
              <a:gdLst/>
              <a:ahLst/>
              <a:cxnLst/>
              <a:rect l="l" t="t" r="r" b="b"/>
              <a:pathLst>
                <a:path w="1446529" h="1115695">
                  <a:moveTo>
                    <a:pt x="723138" y="0"/>
                  </a:moveTo>
                  <a:lnTo>
                    <a:pt x="1446276" y="1115567"/>
                  </a:lnTo>
                  <a:lnTo>
                    <a:pt x="0" y="1115567"/>
                  </a:lnTo>
                  <a:lnTo>
                    <a:pt x="723138" y="0"/>
                  </a:lnTo>
                  <a:close/>
                </a:path>
              </a:pathLst>
            </a:custGeom>
            <a:ln w="6349">
              <a:solidFill>
                <a:srgbClr val="FFFFFF"/>
              </a:solidFill>
            </a:ln>
          </p:spPr>
          <p:txBody>
            <a:bodyPr wrap="square" lIns="0" tIns="0" rIns="0" bIns="0" rtlCol="0"/>
            <a:lstStyle/>
            <a:p>
              <a:endParaRPr/>
            </a:p>
          </p:txBody>
        </p:sp>
      </p:grpSp>
      <p:sp>
        <p:nvSpPr>
          <p:cNvPr id="14" name="object 14"/>
          <p:cNvSpPr txBox="1"/>
          <p:nvPr/>
        </p:nvSpPr>
        <p:spPr>
          <a:xfrm>
            <a:off x="7480807" y="4267327"/>
            <a:ext cx="1848485" cy="342265"/>
          </a:xfrm>
          <a:prstGeom prst="rect">
            <a:avLst/>
          </a:prstGeom>
        </p:spPr>
        <p:txBody>
          <a:bodyPr vert="horz" wrap="square" lIns="0" tIns="12700" rIns="0" bIns="0" rtlCol="0">
            <a:spAutoFit/>
          </a:bodyPr>
          <a:lstStyle/>
          <a:p>
            <a:pPr marL="635" algn="ctr">
              <a:lnSpc>
                <a:spcPts val="1365"/>
              </a:lnSpc>
              <a:spcBef>
                <a:spcPts val="100"/>
              </a:spcBef>
            </a:pPr>
            <a:r>
              <a:rPr sz="1200" dirty="0">
                <a:solidFill>
                  <a:srgbClr val="FFFFFF"/>
                </a:solidFill>
                <a:latin typeface="Franklin Gothic Medium"/>
                <a:cs typeface="Franklin Gothic Medium"/>
              </a:rPr>
              <a:t>Tier</a:t>
            </a:r>
            <a:r>
              <a:rPr sz="1200" spc="-15" dirty="0">
                <a:solidFill>
                  <a:srgbClr val="FFFFFF"/>
                </a:solidFill>
                <a:latin typeface="Franklin Gothic Medium"/>
                <a:cs typeface="Franklin Gothic Medium"/>
              </a:rPr>
              <a:t> </a:t>
            </a:r>
            <a:r>
              <a:rPr sz="1200" dirty="0">
                <a:solidFill>
                  <a:srgbClr val="FFFFFF"/>
                </a:solidFill>
                <a:latin typeface="Franklin Gothic Medium"/>
                <a:cs typeface="Franklin Gothic Medium"/>
              </a:rPr>
              <a:t>I.</a:t>
            </a:r>
            <a:r>
              <a:rPr sz="1200" spc="-10" dirty="0">
                <a:solidFill>
                  <a:srgbClr val="FFFFFF"/>
                </a:solidFill>
                <a:latin typeface="Franklin Gothic Medium"/>
                <a:cs typeface="Franklin Gothic Medium"/>
              </a:rPr>
              <a:t> </a:t>
            </a:r>
            <a:r>
              <a:rPr sz="1200" dirty="0">
                <a:solidFill>
                  <a:srgbClr val="FFFFFF"/>
                </a:solidFill>
                <a:latin typeface="Franklin Gothic Medium"/>
                <a:cs typeface="Franklin Gothic Medium"/>
              </a:rPr>
              <a:t>All</a:t>
            </a:r>
            <a:r>
              <a:rPr sz="1200" spc="-5" dirty="0">
                <a:solidFill>
                  <a:srgbClr val="FFFFFF"/>
                </a:solidFill>
                <a:latin typeface="Franklin Gothic Medium"/>
                <a:cs typeface="Franklin Gothic Medium"/>
              </a:rPr>
              <a:t> </a:t>
            </a:r>
            <a:r>
              <a:rPr sz="1200" spc="-10" dirty="0">
                <a:solidFill>
                  <a:srgbClr val="FFFFFF"/>
                </a:solidFill>
                <a:latin typeface="Franklin Gothic Medium"/>
                <a:cs typeface="Franklin Gothic Medium"/>
              </a:rPr>
              <a:t>Students</a:t>
            </a:r>
            <a:endParaRPr sz="1200">
              <a:latin typeface="Franklin Gothic Medium"/>
              <a:cs typeface="Franklin Gothic Medium"/>
            </a:endParaRPr>
          </a:p>
          <a:p>
            <a:pPr algn="ctr">
              <a:lnSpc>
                <a:spcPts val="1125"/>
              </a:lnSpc>
            </a:pPr>
            <a:r>
              <a:rPr sz="1000" dirty="0">
                <a:solidFill>
                  <a:srgbClr val="FFFFFF"/>
                </a:solidFill>
                <a:latin typeface="Calibri"/>
                <a:cs typeface="Calibri"/>
              </a:rPr>
              <a:t>Regardless</a:t>
            </a:r>
            <a:r>
              <a:rPr sz="1000" spc="-10" dirty="0">
                <a:solidFill>
                  <a:srgbClr val="FFFFFF"/>
                </a:solidFill>
                <a:latin typeface="Calibri"/>
                <a:cs typeface="Calibri"/>
              </a:rPr>
              <a:t> </a:t>
            </a:r>
            <a:r>
              <a:rPr sz="1000" dirty="0">
                <a:solidFill>
                  <a:srgbClr val="FFFFFF"/>
                </a:solidFill>
                <a:latin typeface="Calibri"/>
                <a:cs typeface="Calibri"/>
              </a:rPr>
              <a:t>of</a:t>
            </a:r>
            <a:r>
              <a:rPr sz="1000" spc="-20" dirty="0">
                <a:solidFill>
                  <a:srgbClr val="FFFFFF"/>
                </a:solidFill>
                <a:latin typeface="Calibri"/>
                <a:cs typeface="Calibri"/>
              </a:rPr>
              <a:t> </a:t>
            </a:r>
            <a:r>
              <a:rPr sz="1000" spc="-10" dirty="0">
                <a:solidFill>
                  <a:srgbClr val="FFFFFF"/>
                </a:solidFill>
                <a:latin typeface="Calibri"/>
                <a:cs typeface="Calibri"/>
              </a:rPr>
              <a:t>behavioral</a:t>
            </a:r>
            <a:r>
              <a:rPr sz="1000" spc="-20" dirty="0">
                <a:solidFill>
                  <a:srgbClr val="FFFFFF"/>
                </a:solidFill>
                <a:latin typeface="Calibri"/>
                <a:cs typeface="Calibri"/>
              </a:rPr>
              <a:t> </a:t>
            </a:r>
            <a:r>
              <a:rPr sz="1000" dirty="0">
                <a:solidFill>
                  <a:srgbClr val="FFFFFF"/>
                </a:solidFill>
                <a:latin typeface="Calibri"/>
                <a:cs typeface="Calibri"/>
              </a:rPr>
              <a:t>health</a:t>
            </a:r>
            <a:r>
              <a:rPr sz="1000" spc="-25" dirty="0">
                <a:solidFill>
                  <a:srgbClr val="FFFFFF"/>
                </a:solidFill>
                <a:latin typeface="Calibri"/>
                <a:cs typeface="Calibri"/>
              </a:rPr>
              <a:t> </a:t>
            </a:r>
            <a:r>
              <a:rPr sz="1000" spc="-20" dirty="0">
                <a:solidFill>
                  <a:srgbClr val="FFFFFF"/>
                </a:solidFill>
                <a:latin typeface="Calibri"/>
                <a:cs typeface="Calibri"/>
              </a:rPr>
              <a:t>risk</a:t>
            </a:r>
            <a:endParaRPr sz="1000">
              <a:latin typeface="Calibri"/>
              <a:cs typeface="Calibri"/>
            </a:endParaRPr>
          </a:p>
        </p:txBody>
      </p:sp>
      <p:sp>
        <p:nvSpPr>
          <p:cNvPr id="15" name="object 15"/>
          <p:cNvSpPr txBox="1"/>
          <p:nvPr/>
        </p:nvSpPr>
        <p:spPr>
          <a:xfrm>
            <a:off x="7531734" y="3235833"/>
            <a:ext cx="1459230" cy="479425"/>
          </a:xfrm>
          <a:prstGeom prst="rect">
            <a:avLst/>
          </a:prstGeom>
        </p:spPr>
        <p:txBody>
          <a:bodyPr vert="horz" wrap="square" lIns="0" tIns="12700" rIns="0" bIns="0" rtlCol="0">
            <a:spAutoFit/>
          </a:bodyPr>
          <a:lstStyle/>
          <a:p>
            <a:pPr algn="ctr">
              <a:lnSpc>
                <a:spcPts val="1365"/>
              </a:lnSpc>
              <a:spcBef>
                <a:spcPts val="100"/>
              </a:spcBef>
            </a:pPr>
            <a:r>
              <a:rPr sz="1200" dirty="0">
                <a:solidFill>
                  <a:srgbClr val="FFFFFF"/>
                </a:solidFill>
                <a:latin typeface="Franklin Gothic Medium"/>
                <a:cs typeface="Franklin Gothic Medium"/>
              </a:rPr>
              <a:t>Tier</a:t>
            </a:r>
            <a:r>
              <a:rPr sz="1200" spc="-25" dirty="0">
                <a:solidFill>
                  <a:srgbClr val="FFFFFF"/>
                </a:solidFill>
                <a:latin typeface="Franklin Gothic Medium"/>
                <a:cs typeface="Franklin Gothic Medium"/>
              </a:rPr>
              <a:t> </a:t>
            </a:r>
            <a:r>
              <a:rPr sz="1200" dirty="0">
                <a:solidFill>
                  <a:srgbClr val="FFFFFF"/>
                </a:solidFill>
                <a:latin typeface="Franklin Gothic Medium"/>
                <a:cs typeface="Franklin Gothic Medium"/>
              </a:rPr>
              <a:t>II.</a:t>
            </a:r>
            <a:r>
              <a:rPr sz="1200" spc="-15" dirty="0">
                <a:solidFill>
                  <a:srgbClr val="FFFFFF"/>
                </a:solidFill>
                <a:latin typeface="Franklin Gothic Medium"/>
                <a:cs typeface="Franklin Gothic Medium"/>
              </a:rPr>
              <a:t> </a:t>
            </a:r>
            <a:r>
              <a:rPr sz="1200" dirty="0">
                <a:solidFill>
                  <a:srgbClr val="FFFFFF"/>
                </a:solidFill>
                <a:latin typeface="Franklin Gothic Medium"/>
                <a:cs typeface="Franklin Gothic Medium"/>
              </a:rPr>
              <a:t>Some</a:t>
            </a:r>
            <a:r>
              <a:rPr sz="1200" spc="-10" dirty="0">
                <a:solidFill>
                  <a:srgbClr val="FFFFFF"/>
                </a:solidFill>
                <a:latin typeface="Franklin Gothic Medium"/>
                <a:cs typeface="Franklin Gothic Medium"/>
              </a:rPr>
              <a:t> Students</a:t>
            </a:r>
            <a:endParaRPr sz="1200">
              <a:latin typeface="Franklin Gothic Medium"/>
              <a:cs typeface="Franklin Gothic Medium"/>
            </a:endParaRPr>
          </a:p>
          <a:p>
            <a:pPr algn="ctr">
              <a:lnSpc>
                <a:spcPts val="1065"/>
              </a:lnSpc>
            </a:pPr>
            <a:r>
              <a:rPr sz="1000" dirty="0">
                <a:solidFill>
                  <a:srgbClr val="FFFFFF"/>
                </a:solidFill>
                <a:latin typeface="Calibri"/>
                <a:cs typeface="Calibri"/>
              </a:rPr>
              <a:t>At</a:t>
            </a:r>
            <a:r>
              <a:rPr sz="1000" spc="-20" dirty="0">
                <a:solidFill>
                  <a:srgbClr val="FFFFFF"/>
                </a:solidFill>
                <a:latin typeface="Calibri"/>
                <a:cs typeface="Calibri"/>
              </a:rPr>
              <a:t> </a:t>
            </a:r>
            <a:r>
              <a:rPr sz="1000" dirty="0">
                <a:solidFill>
                  <a:srgbClr val="FFFFFF"/>
                </a:solidFill>
                <a:latin typeface="Calibri"/>
                <a:cs typeface="Calibri"/>
              </a:rPr>
              <a:t>risk</a:t>
            </a:r>
            <a:r>
              <a:rPr sz="1000" spc="-25" dirty="0">
                <a:solidFill>
                  <a:srgbClr val="FFFFFF"/>
                </a:solidFill>
                <a:latin typeface="Calibri"/>
                <a:cs typeface="Calibri"/>
              </a:rPr>
              <a:t> </a:t>
            </a:r>
            <a:r>
              <a:rPr sz="1000" dirty="0">
                <a:solidFill>
                  <a:srgbClr val="FFFFFF"/>
                </a:solidFill>
                <a:latin typeface="Calibri"/>
                <a:cs typeface="Calibri"/>
              </a:rPr>
              <a:t>for</a:t>
            </a:r>
            <a:r>
              <a:rPr sz="1000" spc="-20" dirty="0">
                <a:solidFill>
                  <a:srgbClr val="FFFFFF"/>
                </a:solidFill>
                <a:latin typeface="Calibri"/>
                <a:cs typeface="Calibri"/>
              </a:rPr>
              <a:t> </a:t>
            </a:r>
            <a:r>
              <a:rPr sz="1000" spc="-10" dirty="0">
                <a:solidFill>
                  <a:srgbClr val="FFFFFF"/>
                </a:solidFill>
                <a:latin typeface="Calibri"/>
                <a:cs typeface="Calibri"/>
              </a:rPr>
              <a:t>behavioral</a:t>
            </a:r>
            <a:endParaRPr sz="1000">
              <a:latin typeface="Calibri"/>
              <a:cs typeface="Calibri"/>
            </a:endParaRPr>
          </a:p>
          <a:p>
            <a:pPr algn="ctr">
              <a:lnSpc>
                <a:spcPts val="1140"/>
              </a:lnSpc>
            </a:pPr>
            <a:r>
              <a:rPr sz="1000" dirty="0">
                <a:solidFill>
                  <a:srgbClr val="FFFFFF"/>
                </a:solidFill>
                <a:latin typeface="Calibri"/>
                <a:cs typeface="Calibri"/>
              </a:rPr>
              <a:t>health</a:t>
            </a:r>
            <a:r>
              <a:rPr sz="1000" spc="-45" dirty="0">
                <a:solidFill>
                  <a:srgbClr val="FFFFFF"/>
                </a:solidFill>
                <a:latin typeface="Calibri"/>
                <a:cs typeface="Calibri"/>
              </a:rPr>
              <a:t> </a:t>
            </a:r>
            <a:r>
              <a:rPr sz="1000" spc="-10" dirty="0">
                <a:solidFill>
                  <a:srgbClr val="FFFFFF"/>
                </a:solidFill>
                <a:latin typeface="Calibri"/>
                <a:cs typeface="Calibri"/>
              </a:rPr>
              <a:t>concerns</a:t>
            </a:r>
            <a:endParaRPr sz="1000">
              <a:latin typeface="Calibri"/>
              <a:cs typeface="Calibri"/>
            </a:endParaRPr>
          </a:p>
        </p:txBody>
      </p:sp>
      <p:sp>
        <p:nvSpPr>
          <p:cNvPr id="16" name="object 16"/>
          <p:cNvSpPr txBox="1"/>
          <p:nvPr/>
        </p:nvSpPr>
        <p:spPr>
          <a:xfrm>
            <a:off x="7720076" y="2407411"/>
            <a:ext cx="1082040" cy="643890"/>
          </a:xfrm>
          <a:prstGeom prst="rect">
            <a:avLst/>
          </a:prstGeom>
        </p:spPr>
        <p:txBody>
          <a:bodyPr vert="horz" wrap="square" lIns="0" tIns="33020" rIns="0" bIns="0" rtlCol="0">
            <a:spAutoFit/>
          </a:bodyPr>
          <a:lstStyle/>
          <a:p>
            <a:pPr marL="102235" marR="93980" indent="219075">
              <a:lnSpc>
                <a:spcPts val="1300"/>
              </a:lnSpc>
              <a:spcBef>
                <a:spcPts val="260"/>
              </a:spcBef>
            </a:pPr>
            <a:r>
              <a:rPr sz="1200" dirty="0">
                <a:solidFill>
                  <a:srgbClr val="FFFFFF"/>
                </a:solidFill>
                <a:latin typeface="Franklin Gothic Medium"/>
                <a:cs typeface="Franklin Gothic Medium"/>
              </a:rPr>
              <a:t>Tier</a:t>
            </a:r>
            <a:r>
              <a:rPr sz="1200" spc="-25" dirty="0">
                <a:solidFill>
                  <a:srgbClr val="FFFFFF"/>
                </a:solidFill>
                <a:latin typeface="Franklin Gothic Medium"/>
                <a:cs typeface="Franklin Gothic Medium"/>
              </a:rPr>
              <a:t> </a:t>
            </a:r>
            <a:r>
              <a:rPr sz="1200" spc="-20" dirty="0">
                <a:solidFill>
                  <a:srgbClr val="FFFFFF"/>
                </a:solidFill>
                <a:latin typeface="Franklin Gothic Medium"/>
                <a:cs typeface="Franklin Gothic Medium"/>
              </a:rPr>
              <a:t>III. </a:t>
            </a:r>
            <a:r>
              <a:rPr sz="1200" dirty="0">
                <a:solidFill>
                  <a:srgbClr val="FFFFFF"/>
                </a:solidFill>
                <a:latin typeface="Franklin Gothic Medium"/>
                <a:cs typeface="Franklin Gothic Medium"/>
              </a:rPr>
              <a:t>Few</a:t>
            </a:r>
            <a:r>
              <a:rPr sz="1200" spc="-45" dirty="0">
                <a:solidFill>
                  <a:srgbClr val="FFFFFF"/>
                </a:solidFill>
                <a:latin typeface="Franklin Gothic Medium"/>
                <a:cs typeface="Franklin Gothic Medium"/>
              </a:rPr>
              <a:t> </a:t>
            </a:r>
            <a:r>
              <a:rPr sz="1200" spc="-10" dirty="0">
                <a:solidFill>
                  <a:srgbClr val="FFFFFF"/>
                </a:solidFill>
                <a:latin typeface="Franklin Gothic Medium"/>
                <a:cs typeface="Franklin Gothic Medium"/>
              </a:rPr>
              <a:t>Students</a:t>
            </a:r>
            <a:endParaRPr sz="1200">
              <a:latin typeface="Franklin Gothic Medium"/>
              <a:cs typeface="Franklin Gothic Medium"/>
            </a:endParaRPr>
          </a:p>
          <a:p>
            <a:pPr algn="ctr">
              <a:lnSpc>
                <a:spcPts val="969"/>
              </a:lnSpc>
            </a:pPr>
            <a:r>
              <a:rPr sz="1000" dirty="0">
                <a:solidFill>
                  <a:srgbClr val="FFFFFF"/>
                </a:solidFill>
                <a:latin typeface="Calibri"/>
                <a:cs typeface="Calibri"/>
              </a:rPr>
              <a:t>Apparent</a:t>
            </a:r>
            <a:r>
              <a:rPr sz="1000" spc="-50" dirty="0">
                <a:solidFill>
                  <a:srgbClr val="FFFFFF"/>
                </a:solidFill>
                <a:latin typeface="Calibri"/>
                <a:cs typeface="Calibri"/>
              </a:rPr>
              <a:t> </a:t>
            </a:r>
            <a:r>
              <a:rPr sz="1000" spc="-10" dirty="0">
                <a:solidFill>
                  <a:srgbClr val="FFFFFF"/>
                </a:solidFill>
                <a:latin typeface="Calibri"/>
                <a:cs typeface="Calibri"/>
              </a:rPr>
              <a:t>behavioral</a:t>
            </a:r>
            <a:endParaRPr sz="1000">
              <a:latin typeface="Calibri"/>
              <a:cs typeface="Calibri"/>
            </a:endParaRPr>
          </a:p>
          <a:p>
            <a:pPr marL="1270" algn="ctr">
              <a:lnSpc>
                <a:spcPts val="1140"/>
              </a:lnSpc>
            </a:pPr>
            <a:r>
              <a:rPr sz="1000" dirty="0">
                <a:solidFill>
                  <a:srgbClr val="FFFFFF"/>
                </a:solidFill>
                <a:latin typeface="Calibri"/>
                <a:cs typeface="Calibri"/>
              </a:rPr>
              <a:t>health</a:t>
            </a:r>
            <a:r>
              <a:rPr sz="1000" spc="-45" dirty="0">
                <a:solidFill>
                  <a:srgbClr val="FFFFFF"/>
                </a:solidFill>
                <a:latin typeface="Calibri"/>
                <a:cs typeface="Calibri"/>
              </a:rPr>
              <a:t> </a:t>
            </a:r>
            <a:r>
              <a:rPr sz="1000" spc="-20" dirty="0">
                <a:solidFill>
                  <a:srgbClr val="FFFFFF"/>
                </a:solidFill>
                <a:latin typeface="Calibri"/>
                <a:cs typeface="Calibri"/>
              </a:rPr>
              <a:t>needs</a:t>
            </a:r>
            <a:endParaRPr sz="1000">
              <a:latin typeface="Calibri"/>
              <a:cs typeface="Calibri"/>
            </a:endParaRPr>
          </a:p>
        </p:txBody>
      </p:sp>
      <p:sp>
        <p:nvSpPr>
          <p:cNvPr id="17" name="object 17"/>
          <p:cNvSpPr/>
          <p:nvPr/>
        </p:nvSpPr>
        <p:spPr>
          <a:xfrm>
            <a:off x="6092952" y="4853939"/>
            <a:ext cx="2438400" cy="462280"/>
          </a:xfrm>
          <a:custGeom>
            <a:avLst/>
            <a:gdLst/>
            <a:ahLst/>
            <a:cxnLst/>
            <a:rect l="l" t="t" r="r" b="b"/>
            <a:pathLst>
              <a:path w="2438400" h="462279">
                <a:moveTo>
                  <a:pt x="1616964" y="106680"/>
                </a:moveTo>
                <a:lnTo>
                  <a:pt x="1510284" y="0"/>
                </a:lnTo>
                <a:lnTo>
                  <a:pt x="15240" y="0"/>
                </a:lnTo>
                <a:lnTo>
                  <a:pt x="15240" y="213360"/>
                </a:lnTo>
                <a:lnTo>
                  <a:pt x="1510284" y="213360"/>
                </a:lnTo>
                <a:lnTo>
                  <a:pt x="1616964" y="106680"/>
                </a:lnTo>
                <a:close/>
              </a:path>
              <a:path w="2438400" h="462279">
                <a:moveTo>
                  <a:pt x="2438400" y="347472"/>
                </a:moveTo>
                <a:lnTo>
                  <a:pt x="2324100" y="233172"/>
                </a:lnTo>
                <a:lnTo>
                  <a:pt x="0" y="233172"/>
                </a:lnTo>
                <a:lnTo>
                  <a:pt x="0" y="461772"/>
                </a:lnTo>
                <a:lnTo>
                  <a:pt x="2324100" y="461772"/>
                </a:lnTo>
                <a:lnTo>
                  <a:pt x="2438400" y="347472"/>
                </a:lnTo>
                <a:close/>
              </a:path>
            </a:pathLst>
          </a:custGeom>
          <a:solidFill>
            <a:srgbClr val="FFD966"/>
          </a:solidFill>
        </p:spPr>
        <p:txBody>
          <a:bodyPr wrap="square" lIns="0" tIns="0" rIns="0" bIns="0" rtlCol="0"/>
          <a:lstStyle/>
          <a:p>
            <a:endParaRPr/>
          </a:p>
        </p:txBody>
      </p:sp>
      <p:sp>
        <p:nvSpPr>
          <p:cNvPr id="18" name="object 18"/>
          <p:cNvSpPr txBox="1"/>
          <p:nvPr/>
        </p:nvSpPr>
        <p:spPr>
          <a:xfrm>
            <a:off x="6172961" y="5088763"/>
            <a:ext cx="2067560" cy="208279"/>
          </a:xfrm>
          <a:prstGeom prst="rect">
            <a:avLst/>
          </a:prstGeom>
        </p:spPr>
        <p:txBody>
          <a:bodyPr vert="horz" wrap="square" lIns="0" tIns="12700" rIns="0" bIns="0" rtlCol="0">
            <a:spAutoFit/>
          </a:bodyPr>
          <a:lstStyle/>
          <a:p>
            <a:pPr marL="12700">
              <a:lnSpc>
                <a:spcPct val="100000"/>
              </a:lnSpc>
              <a:spcBef>
                <a:spcPts val="100"/>
              </a:spcBef>
            </a:pPr>
            <a:r>
              <a:rPr sz="1200" spc="-10" dirty="0">
                <a:latin typeface="Calibri"/>
                <a:cs typeface="Calibri"/>
              </a:rPr>
              <a:t>School-</a:t>
            </a:r>
            <a:r>
              <a:rPr sz="1200" dirty="0">
                <a:latin typeface="Calibri"/>
                <a:cs typeface="Calibri"/>
              </a:rPr>
              <a:t>wide ecological</a:t>
            </a:r>
            <a:r>
              <a:rPr sz="1200" spc="25" dirty="0">
                <a:latin typeface="Calibri"/>
                <a:cs typeface="Calibri"/>
              </a:rPr>
              <a:t> </a:t>
            </a:r>
            <a:r>
              <a:rPr sz="1200" spc="-10" dirty="0">
                <a:latin typeface="Calibri"/>
                <a:cs typeface="Calibri"/>
              </a:rPr>
              <a:t>strategies</a:t>
            </a:r>
            <a:endParaRPr sz="1200">
              <a:latin typeface="Calibri"/>
              <a:cs typeface="Calibri"/>
            </a:endParaRPr>
          </a:p>
        </p:txBody>
      </p:sp>
      <p:sp>
        <p:nvSpPr>
          <p:cNvPr id="19" name="object 19"/>
          <p:cNvSpPr/>
          <p:nvPr/>
        </p:nvSpPr>
        <p:spPr>
          <a:xfrm>
            <a:off x="6074664" y="3564635"/>
            <a:ext cx="1620520" cy="228600"/>
          </a:xfrm>
          <a:custGeom>
            <a:avLst/>
            <a:gdLst/>
            <a:ahLst/>
            <a:cxnLst/>
            <a:rect l="l" t="t" r="r" b="b"/>
            <a:pathLst>
              <a:path w="1620520" h="228600">
                <a:moveTo>
                  <a:pt x="1505712" y="0"/>
                </a:moveTo>
                <a:lnTo>
                  <a:pt x="0" y="0"/>
                </a:lnTo>
                <a:lnTo>
                  <a:pt x="0" y="228600"/>
                </a:lnTo>
                <a:lnTo>
                  <a:pt x="1505712" y="228600"/>
                </a:lnTo>
                <a:lnTo>
                  <a:pt x="1620012" y="114300"/>
                </a:lnTo>
                <a:lnTo>
                  <a:pt x="1505712" y="0"/>
                </a:lnTo>
                <a:close/>
              </a:path>
            </a:pathLst>
          </a:custGeom>
          <a:solidFill>
            <a:srgbClr val="A6A6A6"/>
          </a:solidFill>
        </p:spPr>
        <p:txBody>
          <a:bodyPr wrap="square" lIns="0" tIns="0" rIns="0" bIns="0" rtlCol="0"/>
          <a:lstStyle/>
          <a:p>
            <a:endParaRPr/>
          </a:p>
        </p:txBody>
      </p:sp>
      <p:sp>
        <p:nvSpPr>
          <p:cNvPr id="20" name="object 20"/>
          <p:cNvSpPr txBox="1"/>
          <p:nvPr/>
        </p:nvSpPr>
        <p:spPr>
          <a:xfrm>
            <a:off x="6154292" y="3566921"/>
            <a:ext cx="314960" cy="208279"/>
          </a:xfrm>
          <a:prstGeom prst="rect">
            <a:avLst/>
          </a:prstGeom>
        </p:spPr>
        <p:txBody>
          <a:bodyPr vert="horz" wrap="square" lIns="0" tIns="12700" rIns="0" bIns="0" rtlCol="0">
            <a:spAutoFit/>
          </a:bodyPr>
          <a:lstStyle/>
          <a:p>
            <a:pPr marL="12700">
              <a:lnSpc>
                <a:spcPct val="100000"/>
              </a:lnSpc>
              <a:spcBef>
                <a:spcPts val="100"/>
              </a:spcBef>
            </a:pPr>
            <a:r>
              <a:rPr sz="1200" spc="-20" dirty="0">
                <a:latin typeface="Calibri"/>
                <a:cs typeface="Calibri"/>
              </a:rPr>
              <a:t>SSET</a:t>
            </a:r>
            <a:endParaRPr sz="1200">
              <a:latin typeface="Calibri"/>
              <a:cs typeface="Calibri"/>
            </a:endParaRPr>
          </a:p>
        </p:txBody>
      </p:sp>
      <p:sp>
        <p:nvSpPr>
          <p:cNvPr id="21" name="object 21"/>
          <p:cNvSpPr/>
          <p:nvPr/>
        </p:nvSpPr>
        <p:spPr>
          <a:xfrm>
            <a:off x="6092952" y="2878835"/>
            <a:ext cx="1620520" cy="386080"/>
          </a:xfrm>
          <a:custGeom>
            <a:avLst/>
            <a:gdLst/>
            <a:ahLst/>
            <a:cxnLst/>
            <a:rect l="l" t="t" r="r" b="b"/>
            <a:pathLst>
              <a:path w="1620520" h="386079">
                <a:moveTo>
                  <a:pt x="1427226" y="0"/>
                </a:moveTo>
                <a:lnTo>
                  <a:pt x="0" y="0"/>
                </a:lnTo>
                <a:lnTo>
                  <a:pt x="0" y="385572"/>
                </a:lnTo>
                <a:lnTo>
                  <a:pt x="1427226" y="385572"/>
                </a:lnTo>
                <a:lnTo>
                  <a:pt x="1620012" y="192786"/>
                </a:lnTo>
                <a:lnTo>
                  <a:pt x="1427226" y="0"/>
                </a:lnTo>
                <a:close/>
              </a:path>
            </a:pathLst>
          </a:custGeom>
          <a:solidFill>
            <a:srgbClr val="A6A6A6"/>
          </a:solidFill>
        </p:spPr>
        <p:txBody>
          <a:bodyPr wrap="square" lIns="0" tIns="0" rIns="0" bIns="0" rtlCol="0"/>
          <a:lstStyle/>
          <a:p>
            <a:endParaRPr/>
          </a:p>
        </p:txBody>
      </p:sp>
      <p:sp>
        <p:nvSpPr>
          <p:cNvPr id="22" name="object 22"/>
          <p:cNvSpPr txBox="1"/>
          <p:nvPr/>
        </p:nvSpPr>
        <p:spPr>
          <a:xfrm>
            <a:off x="6172961" y="2867405"/>
            <a:ext cx="1176020" cy="391160"/>
          </a:xfrm>
          <a:prstGeom prst="rect">
            <a:avLst/>
          </a:prstGeom>
        </p:spPr>
        <p:txBody>
          <a:bodyPr vert="horz" wrap="square" lIns="0" tIns="12700" rIns="0" bIns="0" rtlCol="0">
            <a:spAutoFit/>
          </a:bodyPr>
          <a:lstStyle/>
          <a:p>
            <a:pPr marL="12700" marR="5080">
              <a:lnSpc>
                <a:spcPct val="100000"/>
              </a:lnSpc>
              <a:spcBef>
                <a:spcPts val="100"/>
              </a:spcBef>
            </a:pPr>
            <a:r>
              <a:rPr sz="1200" dirty="0">
                <a:latin typeface="Calibri"/>
                <a:cs typeface="Calibri"/>
              </a:rPr>
              <a:t>Bounce</a:t>
            </a:r>
            <a:r>
              <a:rPr sz="1200" spc="-25" dirty="0">
                <a:latin typeface="Calibri"/>
                <a:cs typeface="Calibri"/>
              </a:rPr>
              <a:t> </a:t>
            </a:r>
            <a:r>
              <a:rPr sz="1200" dirty="0">
                <a:latin typeface="Calibri"/>
                <a:cs typeface="Calibri"/>
              </a:rPr>
              <a:t>Back</a:t>
            </a:r>
            <a:r>
              <a:rPr sz="1200" spc="10" dirty="0">
                <a:latin typeface="Calibri"/>
                <a:cs typeface="Calibri"/>
              </a:rPr>
              <a:t> </a:t>
            </a:r>
            <a:r>
              <a:rPr sz="1200" spc="-10" dirty="0">
                <a:latin typeface="Calibri"/>
                <a:cs typeface="Calibri"/>
              </a:rPr>
              <a:t>(K–5) </a:t>
            </a:r>
            <a:r>
              <a:rPr sz="1200" dirty="0">
                <a:latin typeface="Calibri"/>
                <a:cs typeface="Calibri"/>
              </a:rPr>
              <a:t>CBITS</a:t>
            </a:r>
            <a:r>
              <a:rPr sz="1200" spc="-15" dirty="0">
                <a:latin typeface="Calibri"/>
                <a:cs typeface="Calibri"/>
              </a:rPr>
              <a:t> </a:t>
            </a:r>
            <a:r>
              <a:rPr sz="1200" spc="-10" dirty="0">
                <a:latin typeface="Calibri"/>
                <a:cs typeface="Calibri"/>
              </a:rPr>
              <a:t>(6–12)</a:t>
            </a:r>
            <a:endParaRPr sz="1200">
              <a:latin typeface="Calibri"/>
              <a:cs typeface="Calibri"/>
            </a:endParaRPr>
          </a:p>
        </p:txBody>
      </p:sp>
      <p:sp>
        <p:nvSpPr>
          <p:cNvPr id="23" name="object 23"/>
          <p:cNvSpPr/>
          <p:nvPr/>
        </p:nvSpPr>
        <p:spPr>
          <a:xfrm>
            <a:off x="6092952" y="2100072"/>
            <a:ext cx="2202180" cy="228600"/>
          </a:xfrm>
          <a:custGeom>
            <a:avLst/>
            <a:gdLst/>
            <a:ahLst/>
            <a:cxnLst/>
            <a:rect l="l" t="t" r="r" b="b"/>
            <a:pathLst>
              <a:path w="2202179" h="228600">
                <a:moveTo>
                  <a:pt x="2087879" y="0"/>
                </a:moveTo>
                <a:lnTo>
                  <a:pt x="0" y="0"/>
                </a:lnTo>
                <a:lnTo>
                  <a:pt x="0" y="228600"/>
                </a:lnTo>
                <a:lnTo>
                  <a:pt x="2087879" y="228600"/>
                </a:lnTo>
                <a:lnTo>
                  <a:pt x="2202179" y="114300"/>
                </a:lnTo>
                <a:lnTo>
                  <a:pt x="2087879" y="0"/>
                </a:lnTo>
                <a:close/>
              </a:path>
            </a:pathLst>
          </a:custGeom>
          <a:solidFill>
            <a:srgbClr val="A6A6A6"/>
          </a:solidFill>
        </p:spPr>
        <p:txBody>
          <a:bodyPr wrap="square" lIns="0" tIns="0" rIns="0" bIns="0" rtlCol="0"/>
          <a:lstStyle/>
          <a:p>
            <a:endParaRPr/>
          </a:p>
        </p:txBody>
      </p:sp>
      <p:sp>
        <p:nvSpPr>
          <p:cNvPr id="24" name="object 24"/>
          <p:cNvSpPr txBox="1"/>
          <p:nvPr/>
        </p:nvSpPr>
        <p:spPr>
          <a:xfrm>
            <a:off x="671576" y="1820926"/>
            <a:ext cx="5953125" cy="489584"/>
          </a:xfrm>
          <a:prstGeom prst="rect">
            <a:avLst/>
          </a:prstGeom>
        </p:spPr>
        <p:txBody>
          <a:bodyPr vert="horz" wrap="square" lIns="0" tIns="13335" rIns="0" bIns="0" rtlCol="0">
            <a:spAutoFit/>
          </a:bodyPr>
          <a:lstStyle/>
          <a:p>
            <a:pPr marL="241300" indent="-228600">
              <a:lnSpc>
                <a:spcPts val="2305"/>
              </a:lnSpc>
              <a:spcBef>
                <a:spcPts val="105"/>
              </a:spcBef>
              <a:buFont typeface="Arial"/>
              <a:buChar char="•"/>
              <a:tabLst>
                <a:tab pos="240665" algn="l"/>
                <a:tab pos="241300" algn="l"/>
              </a:tabLst>
            </a:pPr>
            <a:r>
              <a:rPr sz="2000" dirty="0">
                <a:latin typeface="Segoe UI"/>
                <a:cs typeface="Segoe UI"/>
              </a:rPr>
              <a:t>Supportive,</a:t>
            </a:r>
            <a:r>
              <a:rPr sz="2000" spc="-30" dirty="0">
                <a:latin typeface="Segoe UI"/>
                <a:cs typeface="Segoe UI"/>
              </a:rPr>
              <a:t> </a:t>
            </a:r>
            <a:r>
              <a:rPr sz="2000" dirty="0">
                <a:latin typeface="Segoe UI"/>
                <a:cs typeface="Segoe UI"/>
              </a:rPr>
              <a:t>inclusive,</a:t>
            </a:r>
            <a:r>
              <a:rPr sz="2000" spc="20" dirty="0">
                <a:latin typeface="Segoe UI"/>
                <a:cs typeface="Segoe UI"/>
              </a:rPr>
              <a:t> </a:t>
            </a:r>
            <a:r>
              <a:rPr sz="2000" dirty="0">
                <a:solidFill>
                  <a:srgbClr val="FF0000"/>
                </a:solidFill>
                <a:latin typeface="Segoe UI"/>
                <a:cs typeface="Segoe UI"/>
              </a:rPr>
              <a:t>positive</a:t>
            </a:r>
            <a:r>
              <a:rPr sz="2000" spc="-10" dirty="0">
                <a:solidFill>
                  <a:srgbClr val="FF0000"/>
                </a:solidFill>
                <a:latin typeface="Segoe UI"/>
                <a:cs typeface="Segoe UI"/>
              </a:rPr>
              <a:t> </a:t>
            </a:r>
            <a:r>
              <a:rPr sz="2000" dirty="0">
                <a:solidFill>
                  <a:srgbClr val="FF0000"/>
                </a:solidFill>
                <a:latin typeface="Segoe UI"/>
                <a:cs typeface="Segoe UI"/>
              </a:rPr>
              <a:t>school</a:t>
            </a:r>
            <a:r>
              <a:rPr sz="2000" spc="-10" dirty="0">
                <a:solidFill>
                  <a:srgbClr val="FF0000"/>
                </a:solidFill>
                <a:latin typeface="Segoe UI"/>
                <a:cs typeface="Segoe UI"/>
              </a:rPr>
              <a:t> climate</a:t>
            </a:r>
            <a:endParaRPr sz="2000">
              <a:latin typeface="Segoe UI"/>
              <a:cs typeface="Segoe UI"/>
            </a:endParaRPr>
          </a:p>
          <a:p>
            <a:pPr marR="5080" algn="r">
              <a:lnSpc>
                <a:spcPts val="1345"/>
              </a:lnSpc>
            </a:pPr>
            <a:r>
              <a:rPr sz="1200" dirty="0">
                <a:latin typeface="Calibri"/>
                <a:cs typeface="Calibri"/>
              </a:rPr>
              <a:t>TF-</a:t>
            </a:r>
            <a:r>
              <a:rPr sz="1200" spc="-25" dirty="0">
                <a:latin typeface="Calibri"/>
                <a:cs typeface="Calibri"/>
              </a:rPr>
              <a:t>CBT</a:t>
            </a:r>
            <a:endParaRPr sz="1200">
              <a:latin typeface="Calibri"/>
              <a:cs typeface="Calibri"/>
            </a:endParaRPr>
          </a:p>
        </p:txBody>
      </p:sp>
      <p:grpSp>
        <p:nvGrpSpPr>
          <p:cNvPr id="25" name="object 25"/>
          <p:cNvGrpSpPr/>
          <p:nvPr/>
        </p:nvGrpSpPr>
        <p:grpSpPr>
          <a:xfrm>
            <a:off x="6092952" y="3912108"/>
            <a:ext cx="1620520" cy="676910"/>
            <a:chOff x="6092952" y="3912108"/>
            <a:chExt cx="1620520" cy="676910"/>
          </a:xfrm>
        </p:grpSpPr>
        <p:sp>
          <p:nvSpPr>
            <p:cNvPr id="26" name="object 26"/>
            <p:cNvSpPr/>
            <p:nvPr/>
          </p:nvSpPr>
          <p:spPr>
            <a:xfrm>
              <a:off x="6121908" y="4399788"/>
              <a:ext cx="767080" cy="189230"/>
            </a:xfrm>
            <a:custGeom>
              <a:avLst/>
              <a:gdLst/>
              <a:ahLst/>
              <a:cxnLst/>
              <a:rect l="l" t="t" r="r" b="b"/>
              <a:pathLst>
                <a:path w="767079" h="189229">
                  <a:moveTo>
                    <a:pt x="672084" y="0"/>
                  </a:moveTo>
                  <a:lnTo>
                    <a:pt x="0" y="0"/>
                  </a:lnTo>
                  <a:lnTo>
                    <a:pt x="0" y="188975"/>
                  </a:lnTo>
                  <a:lnTo>
                    <a:pt x="672084" y="188975"/>
                  </a:lnTo>
                  <a:lnTo>
                    <a:pt x="766571" y="94487"/>
                  </a:lnTo>
                  <a:lnTo>
                    <a:pt x="672084" y="0"/>
                  </a:lnTo>
                  <a:close/>
                </a:path>
              </a:pathLst>
            </a:custGeom>
            <a:solidFill>
              <a:srgbClr val="FFD966"/>
            </a:solidFill>
          </p:spPr>
          <p:txBody>
            <a:bodyPr wrap="square" lIns="0" tIns="0" rIns="0" bIns="0" rtlCol="0"/>
            <a:lstStyle/>
            <a:p>
              <a:endParaRPr/>
            </a:p>
          </p:txBody>
        </p:sp>
        <p:sp>
          <p:nvSpPr>
            <p:cNvPr id="27" name="object 27"/>
            <p:cNvSpPr/>
            <p:nvPr/>
          </p:nvSpPr>
          <p:spPr>
            <a:xfrm>
              <a:off x="6092952" y="3912108"/>
              <a:ext cx="1620520" cy="228600"/>
            </a:xfrm>
            <a:custGeom>
              <a:avLst/>
              <a:gdLst/>
              <a:ahLst/>
              <a:cxnLst/>
              <a:rect l="l" t="t" r="r" b="b"/>
              <a:pathLst>
                <a:path w="1620520" h="228600">
                  <a:moveTo>
                    <a:pt x="1505712" y="0"/>
                  </a:moveTo>
                  <a:lnTo>
                    <a:pt x="0" y="0"/>
                  </a:lnTo>
                  <a:lnTo>
                    <a:pt x="0" y="228600"/>
                  </a:lnTo>
                  <a:lnTo>
                    <a:pt x="1505712" y="228600"/>
                  </a:lnTo>
                  <a:lnTo>
                    <a:pt x="1620012" y="114300"/>
                  </a:lnTo>
                  <a:lnTo>
                    <a:pt x="1505712" y="0"/>
                  </a:lnTo>
                  <a:close/>
                </a:path>
              </a:pathLst>
            </a:custGeom>
            <a:solidFill>
              <a:srgbClr val="A6A6A6"/>
            </a:solidFill>
          </p:spPr>
          <p:txBody>
            <a:bodyPr wrap="square" lIns="0" tIns="0" rIns="0" bIns="0" rtlCol="0"/>
            <a:lstStyle/>
            <a:p>
              <a:endParaRPr/>
            </a:p>
          </p:txBody>
        </p:sp>
      </p:grpSp>
      <p:sp>
        <p:nvSpPr>
          <p:cNvPr id="28" name="object 28"/>
          <p:cNvSpPr txBox="1"/>
          <p:nvPr/>
        </p:nvSpPr>
        <p:spPr>
          <a:xfrm>
            <a:off x="6172961" y="3914647"/>
            <a:ext cx="544830" cy="208279"/>
          </a:xfrm>
          <a:prstGeom prst="rect">
            <a:avLst/>
          </a:prstGeom>
        </p:spPr>
        <p:txBody>
          <a:bodyPr vert="horz" wrap="square" lIns="0" tIns="12700" rIns="0" bIns="0" rtlCol="0">
            <a:spAutoFit/>
          </a:bodyPr>
          <a:lstStyle/>
          <a:p>
            <a:pPr marL="12700">
              <a:lnSpc>
                <a:spcPct val="100000"/>
              </a:lnSpc>
              <a:spcBef>
                <a:spcPts val="100"/>
              </a:spcBef>
            </a:pPr>
            <a:r>
              <a:rPr sz="1200" spc="-10" dirty="0">
                <a:latin typeface="Calibri"/>
                <a:cs typeface="Calibri"/>
              </a:rPr>
              <a:t>STRONG</a:t>
            </a:r>
            <a:endParaRPr sz="1200">
              <a:latin typeface="Calibri"/>
              <a:cs typeface="Calibri"/>
            </a:endParaRPr>
          </a:p>
        </p:txBody>
      </p:sp>
      <p:sp>
        <p:nvSpPr>
          <p:cNvPr id="29" name="object 29"/>
          <p:cNvSpPr/>
          <p:nvPr/>
        </p:nvSpPr>
        <p:spPr>
          <a:xfrm>
            <a:off x="6109715" y="4160520"/>
            <a:ext cx="1431290" cy="213360"/>
          </a:xfrm>
          <a:custGeom>
            <a:avLst/>
            <a:gdLst/>
            <a:ahLst/>
            <a:cxnLst/>
            <a:rect l="l" t="t" r="r" b="b"/>
            <a:pathLst>
              <a:path w="1431290" h="213360">
                <a:moveTo>
                  <a:pt x="1324356" y="0"/>
                </a:moveTo>
                <a:lnTo>
                  <a:pt x="0" y="0"/>
                </a:lnTo>
                <a:lnTo>
                  <a:pt x="0" y="213359"/>
                </a:lnTo>
                <a:lnTo>
                  <a:pt x="1324356" y="213359"/>
                </a:lnTo>
                <a:lnTo>
                  <a:pt x="1431036" y="106679"/>
                </a:lnTo>
                <a:lnTo>
                  <a:pt x="1324356" y="0"/>
                </a:lnTo>
                <a:close/>
              </a:path>
            </a:pathLst>
          </a:custGeom>
          <a:solidFill>
            <a:srgbClr val="FFD966"/>
          </a:solidFill>
        </p:spPr>
        <p:txBody>
          <a:bodyPr wrap="square" lIns="0" tIns="0" rIns="0" bIns="0" rtlCol="0"/>
          <a:lstStyle/>
          <a:p>
            <a:endParaRPr/>
          </a:p>
        </p:txBody>
      </p:sp>
      <p:sp>
        <p:nvSpPr>
          <p:cNvPr id="30" name="object 30"/>
          <p:cNvSpPr txBox="1"/>
          <p:nvPr/>
        </p:nvSpPr>
        <p:spPr>
          <a:xfrm>
            <a:off x="6188709" y="4155185"/>
            <a:ext cx="856615" cy="208279"/>
          </a:xfrm>
          <a:prstGeom prst="rect">
            <a:avLst/>
          </a:prstGeom>
        </p:spPr>
        <p:txBody>
          <a:bodyPr vert="horz" wrap="square" lIns="0" tIns="12700" rIns="0" bIns="0" rtlCol="0">
            <a:spAutoFit/>
          </a:bodyPr>
          <a:lstStyle/>
          <a:p>
            <a:pPr marL="12700">
              <a:lnSpc>
                <a:spcPct val="100000"/>
              </a:lnSpc>
              <a:spcBef>
                <a:spcPts val="100"/>
              </a:spcBef>
            </a:pPr>
            <a:r>
              <a:rPr sz="1200" spc="-10" dirty="0">
                <a:latin typeface="Calibri"/>
                <a:cs typeface="Calibri"/>
              </a:rPr>
              <a:t>PFA/PREPaRE</a:t>
            </a:r>
            <a:endParaRPr sz="1200">
              <a:latin typeface="Calibri"/>
              <a:cs typeface="Calibri"/>
            </a:endParaRPr>
          </a:p>
        </p:txBody>
      </p:sp>
      <p:sp>
        <p:nvSpPr>
          <p:cNvPr id="31" name="object 31"/>
          <p:cNvSpPr/>
          <p:nvPr/>
        </p:nvSpPr>
        <p:spPr>
          <a:xfrm>
            <a:off x="6109715" y="4613147"/>
            <a:ext cx="1150620" cy="220979"/>
          </a:xfrm>
          <a:custGeom>
            <a:avLst/>
            <a:gdLst/>
            <a:ahLst/>
            <a:cxnLst/>
            <a:rect l="l" t="t" r="r" b="b"/>
            <a:pathLst>
              <a:path w="1150620" h="220979">
                <a:moveTo>
                  <a:pt x="1040130" y="0"/>
                </a:moveTo>
                <a:lnTo>
                  <a:pt x="0" y="0"/>
                </a:lnTo>
                <a:lnTo>
                  <a:pt x="0" y="220979"/>
                </a:lnTo>
                <a:lnTo>
                  <a:pt x="1040130" y="220979"/>
                </a:lnTo>
                <a:lnTo>
                  <a:pt x="1150619" y="110489"/>
                </a:lnTo>
                <a:lnTo>
                  <a:pt x="1040130" y="0"/>
                </a:lnTo>
                <a:close/>
              </a:path>
            </a:pathLst>
          </a:custGeom>
          <a:solidFill>
            <a:srgbClr val="FFD966"/>
          </a:solidFill>
        </p:spPr>
        <p:txBody>
          <a:bodyPr wrap="square" lIns="0" tIns="0" rIns="0" bIns="0" rtlCol="0"/>
          <a:lstStyle/>
          <a:p>
            <a:endParaRPr/>
          </a:p>
        </p:txBody>
      </p:sp>
      <p:sp>
        <p:nvSpPr>
          <p:cNvPr id="32" name="object 32"/>
          <p:cNvSpPr txBox="1"/>
          <p:nvPr/>
        </p:nvSpPr>
        <p:spPr>
          <a:xfrm>
            <a:off x="6187185" y="4334382"/>
            <a:ext cx="894080" cy="722630"/>
          </a:xfrm>
          <a:prstGeom prst="rect">
            <a:avLst/>
          </a:prstGeom>
        </p:spPr>
        <p:txBody>
          <a:bodyPr vert="horz" wrap="square" lIns="0" tIns="59690" rIns="0" bIns="0" rtlCol="0">
            <a:spAutoFit/>
          </a:bodyPr>
          <a:lstStyle/>
          <a:p>
            <a:pPr marL="26670">
              <a:lnSpc>
                <a:spcPct val="100000"/>
              </a:lnSpc>
              <a:spcBef>
                <a:spcPts val="470"/>
              </a:spcBef>
            </a:pPr>
            <a:r>
              <a:rPr sz="1200" spc="-25" dirty="0">
                <a:latin typeface="Calibri"/>
                <a:cs typeface="Calibri"/>
              </a:rPr>
              <a:t>SEL</a:t>
            </a:r>
            <a:endParaRPr sz="1200">
              <a:latin typeface="Calibri"/>
              <a:cs typeface="Calibri"/>
            </a:endParaRPr>
          </a:p>
          <a:p>
            <a:pPr marL="12700" marR="5080" indent="1905">
              <a:lnSpc>
                <a:spcPts val="1860"/>
              </a:lnSpc>
              <a:spcBef>
                <a:spcPts val="55"/>
              </a:spcBef>
            </a:pPr>
            <a:r>
              <a:rPr sz="1200" dirty="0">
                <a:latin typeface="Calibri"/>
                <a:cs typeface="Calibri"/>
              </a:rPr>
              <a:t>MH </a:t>
            </a:r>
            <a:r>
              <a:rPr sz="1200" spc="-10" dirty="0">
                <a:latin typeface="Calibri"/>
                <a:cs typeface="Calibri"/>
              </a:rPr>
              <a:t>LIteracy </a:t>
            </a:r>
            <a:r>
              <a:rPr sz="1200" dirty="0">
                <a:latin typeface="Calibri"/>
                <a:cs typeface="Calibri"/>
              </a:rPr>
              <a:t>Staff</a:t>
            </a:r>
            <a:r>
              <a:rPr sz="1200" spc="-55" dirty="0">
                <a:latin typeface="Calibri"/>
                <a:cs typeface="Calibri"/>
              </a:rPr>
              <a:t> </a:t>
            </a:r>
            <a:r>
              <a:rPr sz="1200" spc="-10" dirty="0">
                <a:latin typeface="Calibri"/>
                <a:cs typeface="Calibri"/>
              </a:rPr>
              <a:t>Wellness</a:t>
            </a:r>
            <a:endParaRPr sz="1200">
              <a:latin typeface="Calibri"/>
              <a:cs typeface="Calibri"/>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3485388" y="132973"/>
            <a:ext cx="8444230" cy="909955"/>
            <a:chOff x="3485388" y="132973"/>
            <a:chExt cx="8444230" cy="909955"/>
          </a:xfrm>
        </p:grpSpPr>
        <p:pic>
          <p:nvPicPr>
            <p:cNvPr id="3" name="object 3"/>
            <p:cNvPicPr/>
            <p:nvPr/>
          </p:nvPicPr>
          <p:blipFill>
            <a:blip r:embed="rId2" cstate="print"/>
            <a:stretch>
              <a:fillRect/>
            </a:stretch>
          </p:blipFill>
          <p:spPr>
            <a:xfrm>
              <a:off x="10553029" y="132973"/>
              <a:ext cx="1375989" cy="909592"/>
            </a:xfrm>
            <a:prstGeom prst="rect">
              <a:avLst/>
            </a:prstGeom>
          </p:spPr>
        </p:pic>
        <p:sp>
          <p:nvSpPr>
            <p:cNvPr id="4" name="object 4"/>
            <p:cNvSpPr/>
            <p:nvPr/>
          </p:nvSpPr>
          <p:spPr>
            <a:xfrm>
              <a:off x="3485388" y="515111"/>
              <a:ext cx="7030720" cy="0"/>
            </a:xfrm>
            <a:custGeom>
              <a:avLst/>
              <a:gdLst/>
              <a:ahLst/>
              <a:cxnLst/>
              <a:rect l="l" t="t" r="r" b="b"/>
              <a:pathLst>
                <a:path w="7030720">
                  <a:moveTo>
                    <a:pt x="0" y="0"/>
                  </a:moveTo>
                  <a:lnTo>
                    <a:pt x="7030465" y="0"/>
                  </a:lnTo>
                </a:path>
              </a:pathLst>
            </a:custGeom>
            <a:ln w="6350">
              <a:solidFill>
                <a:srgbClr val="18468B"/>
              </a:solidFill>
            </a:ln>
          </p:spPr>
          <p:txBody>
            <a:bodyPr wrap="square" lIns="0" tIns="0" rIns="0" bIns="0" rtlCol="0"/>
            <a:lstStyle/>
            <a:p>
              <a:endParaRPr/>
            </a:p>
          </p:txBody>
        </p:sp>
      </p:grpSp>
      <p:sp>
        <p:nvSpPr>
          <p:cNvPr id="5" name="object 5"/>
          <p:cNvSpPr/>
          <p:nvPr/>
        </p:nvSpPr>
        <p:spPr>
          <a:xfrm>
            <a:off x="272795" y="1121663"/>
            <a:ext cx="0" cy="5416550"/>
          </a:xfrm>
          <a:custGeom>
            <a:avLst/>
            <a:gdLst/>
            <a:ahLst/>
            <a:cxnLst/>
            <a:rect l="l" t="t" r="r" b="b"/>
            <a:pathLst>
              <a:path h="5416550">
                <a:moveTo>
                  <a:pt x="0" y="0"/>
                </a:moveTo>
                <a:lnTo>
                  <a:pt x="0" y="5416550"/>
                </a:lnTo>
              </a:path>
            </a:pathLst>
          </a:custGeom>
          <a:ln w="6350">
            <a:solidFill>
              <a:srgbClr val="18468B"/>
            </a:solidFill>
          </a:ln>
        </p:spPr>
        <p:txBody>
          <a:bodyPr wrap="square" lIns="0" tIns="0" rIns="0" bIns="0" rtlCol="0"/>
          <a:lstStyle/>
          <a:p>
            <a:endParaRPr/>
          </a:p>
        </p:txBody>
      </p:sp>
      <p:grpSp>
        <p:nvGrpSpPr>
          <p:cNvPr id="6" name="object 6"/>
          <p:cNvGrpSpPr/>
          <p:nvPr/>
        </p:nvGrpSpPr>
        <p:grpSpPr>
          <a:xfrm>
            <a:off x="134112" y="94488"/>
            <a:ext cx="10534015" cy="5907405"/>
            <a:chOff x="134112" y="94488"/>
            <a:chExt cx="10534015" cy="5907405"/>
          </a:xfrm>
        </p:grpSpPr>
        <p:pic>
          <p:nvPicPr>
            <p:cNvPr id="7" name="object 7"/>
            <p:cNvPicPr/>
            <p:nvPr/>
          </p:nvPicPr>
          <p:blipFill>
            <a:blip r:embed="rId3" cstate="print"/>
            <a:stretch>
              <a:fillRect/>
            </a:stretch>
          </p:blipFill>
          <p:spPr>
            <a:xfrm>
              <a:off x="134112" y="94488"/>
              <a:ext cx="3215640" cy="842771"/>
            </a:xfrm>
            <a:prstGeom prst="rect">
              <a:avLst/>
            </a:prstGeom>
          </p:spPr>
        </p:pic>
        <p:pic>
          <p:nvPicPr>
            <p:cNvPr id="8" name="object 8"/>
            <p:cNvPicPr/>
            <p:nvPr/>
          </p:nvPicPr>
          <p:blipFill>
            <a:blip r:embed="rId4" cstate="print"/>
            <a:stretch>
              <a:fillRect/>
            </a:stretch>
          </p:blipFill>
          <p:spPr>
            <a:xfrm>
              <a:off x="1524000" y="858011"/>
              <a:ext cx="9144000" cy="5143500"/>
            </a:xfrm>
            <a:prstGeom prst="rect">
              <a:avLst/>
            </a:prstGeom>
          </p:spPr>
        </p:pic>
      </p:grpSp>
      <p:sp>
        <p:nvSpPr>
          <p:cNvPr id="9" name="object 9"/>
          <p:cNvSpPr txBox="1"/>
          <p:nvPr/>
        </p:nvSpPr>
        <p:spPr>
          <a:xfrm>
            <a:off x="6129273" y="3173348"/>
            <a:ext cx="3972560" cy="2630170"/>
          </a:xfrm>
          <a:prstGeom prst="rect">
            <a:avLst/>
          </a:prstGeom>
        </p:spPr>
        <p:txBody>
          <a:bodyPr vert="horz" wrap="square" lIns="0" tIns="12700" rIns="0" bIns="0" rtlCol="0">
            <a:spAutoFit/>
          </a:bodyPr>
          <a:lstStyle/>
          <a:p>
            <a:pPr marL="418465" marR="632460" indent="168910">
              <a:lnSpc>
                <a:spcPct val="100000"/>
              </a:lnSpc>
              <a:spcBef>
                <a:spcPts val="100"/>
              </a:spcBef>
            </a:pPr>
            <a:r>
              <a:rPr sz="2400" b="1" u="sng" dirty="0">
                <a:solidFill>
                  <a:srgbClr val="6A7889"/>
                </a:solidFill>
                <a:uFill>
                  <a:solidFill>
                    <a:srgbClr val="6A7889"/>
                  </a:solidFill>
                </a:uFill>
                <a:latin typeface="Arial"/>
                <a:cs typeface="Arial"/>
              </a:rPr>
              <a:t>What</a:t>
            </a:r>
            <a:r>
              <a:rPr sz="2400" b="1" u="sng" spc="-35" dirty="0">
                <a:solidFill>
                  <a:srgbClr val="6A7889"/>
                </a:solidFill>
                <a:uFill>
                  <a:solidFill>
                    <a:srgbClr val="6A7889"/>
                  </a:solidFill>
                </a:uFill>
                <a:latin typeface="Arial"/>
                <a:cs typeface="Arial"/>
              </a:rPr>
              <a:t> </a:t>
            </a:r>
            <a:r>
              <a:rPr sz="2400" b="1" u="sng" dirty="0">
                <a:solidFill>
                  <a:srgbClr val="6A7889"/>
                </a:solidFill>
                <a:uFill>
                  <a:solidFill>
                    <a:srgbClr val="6A7889"/>
                  </a:solidFill>
                </a:uFill>
                <a:latin typeface="Arial"/>
                <a:cs typeface="Arial"/>
              </a:rPr>
              <a:t>Kids</a:t>
            </a:r>
            <a:r>
              <a:rPr sz="2400" b="1" u="sng" spc="-20" dirty="0">
                <a:solidFill>
                  <a:srgbClr val="6A7889"/>
                </a:solidFill>
                <a:uFill>
                  <a:solidFill>
                    <a:srgbClr val="6A7889"/>
                  </a:solidFill>
                </a:uFill>
                <a:latin typeface="Arial"/>
                <a:cs typeface="Arial"/>
              </a:rPr>
              <a:t> Need</a:t>
            </a:r>
            <a:r>
              <a:rPr sz="2400" b="1" spc="-20" dirty="0">
                <a:solidFill>
                  <a:srgbClr val="6A7889"/>
                </a:solidFill>
                <a:latin typeface="Arial"/>
                <a:cs typeface="Arial"/>
              </a:rPr>
              <a:t> </a:t>
            </a:r>
            <a:r>
              <a:rPr sz="2400" b="1" dirty="0">
                <a:solidFill>
                  <a:srgbClr val="6A7889"/>
                </a:solidFill>
                <a:latin typeface="Arial"/>
                <a:cs typeface="Arial"/>
              </a:rPr>
              <a:t>(age</a:t>
            </a:r>
            <a:r>
              <a:rPr sz="2400" b="1" spc="-5" dirty="0">
                <a:solidFill>
                  <a:srgbClr val="6A7889"/>
                </a:solidFill>
                <a:latin typeface="Arial"/>
                <a:cs typeface="Arial"/>
              </a:rPr>
              <a:t> </a:t>
            </a:r>
            <a:r>
              <a:rPr sz="2400" b="1" dirty="0">
                <a:solidFill>
                  <a:srgbClr val="6A7889"/>
                </a:solidFill>
                <a:latin typeface="Arial"/>
                <a:cs typeface="Arial"/>
              </a:rPr>
              <a:t>doesn’t </a:t>
            </a:r>
            <a:r>
              <a:rPr sz="2400" b="1" spc="-10" dirty="0">
                <a:solidFill>
                  <a:srgbClr val="6A7889"/>
                </a:solidFill>
                <a:latin typeface="Arial"/>
                <a:cs typeface="Arial"/>
              </a:rPr>
              <a:t>matter)</a:t>
            </a:r>
            <a:endParaRPr sz="2400">
              <a:latin typeface="Arial"/>
              <a:cs typeface="Arial"/>
            </a:endParaRPr>
          </a:p>
          <a:p>
            <a:pPr>
              <a:lnSpc>
                <a:spcPct val="100000"/>
              </a:lnSpc>
            </a:pPr>
            <a:endParaRPr sz="2800">
              <a:latin typeface="Arial"/>
              <a:cs typeface="Arial"/>
            </a:endParaRPr>
          </a:p>
          <a:p>
            <a:pPr marL="299085" indent="-287020">
              <a:lnSpc>
                <a:spcPct val="100000"/>
              </a:lnSpc>
              <a:buChar char="•"/>
              <a:tabLst>
                <a:tab pos="299085" algn="l"/>
                <a:tab pos="299720" algn="l"/>
              </a:tabLst>
            </a:pPr>
            <a:r>
              <a:rPr sz="2400" spc="-114" dirty="0">
                <a:solidFill>
                  <a:srgbClr val="6A7889"/>
                </a:solidFill>
                <a:latin typeface="Arial"/>
                <a:cs typeface="Arial"/>
              </a:rPr>
              <a:t>To</a:t>
            </a:r>
            <a:r>
              <a:rPr sz="2400" spc="-30" dirty="0">
                <a:solidFill>
                  <a:srgbClr val="6A7889"/>
                </a:solidFill>
                <a:latin typeface="Arial"/>
                <a:cs typeface="Arial"/>
              </a:rPr>
              <a:t> </a:t>
            </a:r>
            <a:r>
              <a:rPr sz="2400" dirty="0">
                <a:solidFill>
                  <a:srgbClr val="6A7889"/>
                </a:solidFill>
                <a:latin typeface="Arial"/>
                <a:cs typeface="Arial"/>
              </a:rPr>
              <a:t>feel</a:t>
            </a:r>
            <a:r>
              <a:rPr sz="2400" spc="-20" dirty="0">
                <a:solidFill>
                  <a:srgbClr val="6A7889"/>
                </a:solidFill>
                <a:latin typeface="Arial"/>
                <a:cs typeface="Arial"/>
              </a:rPr>
              <a:t> </a:t>
            </a:r>
            <a:r>
              <a:rPr sz="2400" dirty="0">
                <a:solidFill>
                  <a:srgbClr val="6A7889"/>
                </a:solidFill>
                <a:latin typeface="Arial"/>
                <a:cs typeface="Arial"/>
              </a:rPr>
              <a:t>loved and</a:t>
            </a:r>
            <a:r>
              <a:rPr sz="2400" spc="-25" dirty="0">
                <a:solidFill>
                  <a:srgbClr val="6A7889"/>
                </a:solidFill>
                <a:latin typeface="Arial"/>
                <a:cs typeface="Arial"/>
              </a:rPr>
              <a:t> </a:t>
            </a:r>
            <a:r>
              <a:rPr sz="2400" spc="-10" dirty="0">
                <a:solidFill>
                  <a:srgbClr val="6A7889"/>
                </a:solidFill>
                <a:latin typeface="Arial"/>
                <a:cs typeface="Arial"/>
              </a:rPr>
              <a:t>protected</a:t>
            </a:r>
            <a:endParaRPr sz="2400">
              <a:latin typeface="Arial"/>
              <a:cs typeface="Arial"/>
            </a:endParaRPr>
          </a:p>
          <a:p>
            <a:pPr marL="299085" indent="-287020">
              <a:lnSpc>
                <a:spcPct val="100000"/>
              </a:lnSpc>
              <a:buChar char="•"/>
              <a:tabLst>
                <a:tab pos="299085" algn="l"/>
                <a:tab pos="299720" algn="l"/>
              </a:tabLst>
            </a:pPr>
            <a:r>
              <a:rPr sz="2400" spc="-114" dirty="0">
                <a:solidFill>
                  <a:srgbClr val="6A7889"/>
                </a:solidFill>
                <a:latin typeface="Arial"/>
                <a:cs typeface="Arial"/>
              </a:rPr>
              <a:t>To</a:t>
            </a:r>
            <a:r>
              <a:rPr sz="2400" spc="-50" dirty="0">
                <a:solidFill>
                  <a:srgbClr val="6A7889"/>
                </a:solidFill>
                <a:latin typeface="Arial"/>
                <a:cs typeface="Arial"/>
              </a:rPr>
              <a:t> </a:t>
            </a:r>
            <a:r>
              <a:rPr sz="2400" spc="-10" dirty="0">
                <a:solidFill>
                  <a:srgbClr val="6A7889"/>
                </a:solidFill>
                <a:latin typeface="Arial"/>
                <a:cs typeface="Arial"/>
              </a:rPr>
              <a:t>understand</a:t>
            </a:r>
            <a:endParaRPr sz="2400">
              <a:latin typeface="Arial"/>
              <a:cs typeface="Arial"/>
            </a:endParaRPr>
          </a:p>
          <a:p>
            <a:pPr marL="299085" indent="-287020">
              <a:lnSpc>
                <a:spcPct val="100000"/>
              </a:lnSpc>
              <a:buChar char="•"/>
              <a:tabLst>
                <a:tab pos="299085" algn="l"/>
                <a:tab pos="299720" algn="l"/>
              </a:tabLst>
            </a:pPr>
            <a:r>
              <a:rPr sz="2400" spc="-114" dirty="0">
                <a:solidFill>
                  <a:srgbClr val="6A7889"/>
                </a:solidFill>
                <a:latin typeface="Arial"/>
                <a:cs typeface="Arial"/>
              </a:rPr>
              <a:t>To</a:t>
            </a:r>
            <a:r>
              <a:rPr sz="2400" spc="-25" dirty="0">
                <a:solidFill>
                  <a:srgbClr val="6A7889"/>
                </a:solidFill>
                <a:latin typeface="Arial"/>
                <a:cs typeface="Arial"/>
              </a:rPr>
              <a:t> </a:t>
            </a:r>
            <a:r>
              <a:rPr sz="2400" dirty="0">
                <a:solidFill>
                  <a:srgbClr val="6A7889"/>
                </a:solidFill>
                <a:latin typeface="Arial"/>
                <a:cs typeface="Arial"/>
              </a:rPr>
              <a:t>know</a:t>
            </a:r>
            <a:r>
              <a:rPr sz="2400" spc="-10" dirty="0">
                <a:solidFill>
                  <a:srgbClr val="6A7889"/>
                </a:solidFill>
                <a:latin typeface="Arial"/>
                <a:cs typeface="Arial"/>
              </a:rPr>
              <a:t> </a:t>
            </a:r>
            <a:r>
              <a:rPr sz="2400" dirty="0">
                <a:solidFill>
                  <a:srgbClr val="6A7889"/>
                </a:solidFill>
                <a:latin typeface="Arial"/>
                <a:cs typeface="Arial"/>
              </a:rPr>
              <a:t>their</a:t>
            </a:r>
            <a:r>
              <a:rPr sz="2400" spc="-10" dirty="0">
                <a:solidFill>
                  <a:srgbClr val="6A7889"/>
                </a:solidFill>
                <a:latin typeface="Arial"/>
                <a:cs typeface="Arial"/>
              </a:rPr>
              <a:t> feelings</a:t>
            </a:r>
            <a:endParaRPr sz="2400">
              <a:latin typeface="Arial"/>
              <a:cs typeface="Arial"/>
            </a:endParaRPr>
          </a:p>
          <a:p>
            <a:pPr marL="299085" indent="-287020">
              <a:lnSpc>
                <a:spcPct val="100000"/>
              </a:lnSpc>
              <a:spcBef>
                <a:spcPts val="5"/>
              </a:spcBef>
              <a:buChar char="•"/>
              <a:tabLst>
                <a:tab pos="299085" algn="l"/>
                <a:tab pos="299720" algn="l"/>
              </a:tabLst>
            </a:pPr>
            <a:r>
              <a:rPr sz="2400" spc="-114" dirty="0">
                <a:solidFill>
                  <a:srgbClr val="6A7889"/>
                </a:solidFill>
                <a:latin typeface="Arial"/>
                <a:cs typeface="Arial"/>
              </a:rPr>
              <a:t>To</a:t>
            </a:r>
            <a:r>
              <a:rPr sz="2400" spc="-30" dirty="0">
                <a:solidFill>
                  <a:srgbClr val="6A7889"/>
                </a:solidFill>
                <a:latin typeface="Arial"/>
                <a:cs typeface="Arial"/>
              </a:rPr>
              <a:t> </a:t>
            </a:r>
            <a:r>
              <a:rPr sz="2400" dirty="0">
                <a:solidFill>
                  <a:srgbClr val="6A7889"/>
                </a:solidFill>
                <a:latin typeface="Arial"/>
                <a:cs typeface="Arial"/>
              </a:rPr>
              <a:t>feel</a:t>
            </a:r>
            <a:r>
              <a:rPr sz="2400" spc="-20" dirty="0">
                <a:solidFill>
                  <a:srgbClr val="6A7889"/>
                </a:solidFill>
                <a:latin typeface="Arial"/>
                <a:cs typeface="Arial"/>
              </a:rPr>
              <a:t> </a:t>
            </a:r>
            <a:r>
              <a:rPr sz="2400" spc="-10" dirty="0">
                <a:solidFill>
                  <a:srgbClr val="6A7889"/>
                </a:solidFill>
                <a:latin typeface="Arial"/>
                <a:cs typeface="Arial"/>
              </a:rPr>
              <a:t>capable</a:t>
            </a:r>
            <a:endParaRPr sz="2400">
              <a:latin typeface="Arial"/>
              <a:cs typeface="Aria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747266" y="1135507"/>
            <a:ext cx="8288020" cy="696595"/>
          </a:xfrm>
          <a:prstGeom prst="rect">
            <a:avLst/>
          </a:prstGeom>
        </p:spPr>
        <p:txBody>
          <a:bodyPr vert="horz" wrap="square" lIns="0" tIns="13335" rIns="0" bIns="0" rtlCol="0">
            <a:spAutoFit/>
          </a:bodyPr>
          <a:lstStyle/>
          <a:p>
            <a:pPr marL="12700">
              <a:lnSpc>
                <a:spcPct val="100000"/>
              </a:lnSpc>
              <a:spcBef>
                <a:spcPts val="105"/>
              </a:spcBef>
            </a:pPr>
            <a:r>
              <a:rPr u="none" dirty="0"/>
              <a:t>Social</a:t>
            </a:r>
            <a:r>
              <a:rPr u="none" spc="-55" dirty="0"/>
              <a:t> </a:t>
            </a:r>
            <a:r>
              <a:rPr u="none" dirty="0"/>
              <a:t>and</a:t>
            </a:r>
            <a:r>
              <a:rPr u="none" spc="-25" dirty="0"/>
              <a:t> </a:t>
            </a:r>
            <a:r>
              <a:rPr u="none" dirty="0"/>
              <a:t>Emotional</a:t>
            </a:r>
            <a:r>
              <a:rPr u="none" spc="-40" dirty="0"/>
              <a:t> </a:t>
            </a:r>
            <a:r>
              <a:rPr u="none" spc="-10" dirty="0"/>
              <a:t>Strategies</a:t>
            </a:r>
          </a:p>
        </p:txBody>
      </p:sp>
      <p:pic>
        <p:nvPicPr>
          <p:cNvPr id="3" name="object 3"/>
          <p:cNvPicPr/>
          <p:nvPr/>
        </p:nvPicPr>
        <p:blipFill>
          <a:blip r:embed="rId3" cstate="print"/>
          <a:stretch>
            <a:fillRect/>
          </a:stretch>
        </p:blipFill>
        <p:spPr>
          <a:xfrm>
            <a:off x="685800" y="1981200"/>
            <a:ext cx="4352544" cy="4283616"/>
          </a:xfrm>
          <a:prstGeom prst="rect">
            <a:avLst/>
          </a:prstGeom>
        </p:spPr>
      </p:pic>
      <p:pic>
        <p:nvPicPr>
          <p:cNvPr id="1026" name="Picture 2" descr="New Year SEL Research Roundup! – AISD Social and Emotional Learning">
            <a:extLst>
              <a:ext uri="{FF2B5EF4-FFF2-40B4-BE49-F238E27FC236}">
                <a16:creationId xmlns:a16="http://schemas.microsoft.com/office/drawing/2014/main" id="{75FB0678-882F-41A9-A304-5CDE525EF8E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62600" y="1961508"/>
            <a:ext cx="6134100" cy="46291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951990" y="907881"/>
            <a:ext cx="8288020" cy="696595"/>
          </a:xfrm>
          <a:prstGeom prst="rect">
            <a:avLst/>
          </a:prstGeom>
        </p:spPr>
        <p:txBody>
          <a:bodyPr vert="horz" wrap="square" lIns="0" tIns="13335" rIns="0" bIns="0" rtlCol="0">
            <a:spAutoFit/>
          </a:bodyPr>
          <a:lstStyle/>
          <a:p>
            <a:pPr marL="12700" algn="ctr">
              <a:lnSpc>
                <a:spcPct val="100000"/>
              </a:lnSpc>
              <a:spcBef>
                <a:spcPts val="105"/>
              </a:spcBef>
            </a:pPr>
            <a:r>
              <a:rPr lang="en-US" u="none" spc="-10" dirty="0"/>
              <a:t>Adult Gatekeeper Training</a:t>
            </a:r>
            <a:endParaRPr u="none" spc="-10" dirty="0"/>
          </a:p>
        </p:txBody>
      </p:sp>
      <p:sp>
        <p:nvSpPr>
          <p:cNvPr id="6" name="object 2">
            <a:extLst>
              <a:ext uri="{FF2B5EF4-FFF2-40B4-BE49-F238E27FC236}">
                <a16:creationId xmlns:a16="http://schemas.microsoft.com/office/drawing/2014/main" id="{5FCFEBAD-E00D-45EF-A5A5-FDA801AE8C72}"/>
              </a:ext>
            </a:extLst>
          </p:cNvPr>
          <p:cNvSpPr txBox="1"/>
          <p:nvPr/>
        </p:nvSpPr>
        <p:spPr>
          <a:xfrm>
            <a:off x="5877577" y="5562600"/>
            <a:ext cx="6006465" cy="878840"/>
          </a:xfrm>
          <a:prstGeom prst="rect">
            <a:avLst/>
          </a:prstGeom>
        </p:spPr>
        <p:txBody>
          <a:bodyPr vert="horz" wrap="square" lIns="0" tIns="12065" rIns="0" bIns="0" rtlCol="0">
            <a:spAutoFit/>
          </a:bodyPr>
          <a:lstStyle/>
          <a:p>
            <a:pPr algn="ctr">
              <a:lnSpc>
                <a:spcPct val="100000"/>
              </a:lnSpc>
              <a:spcBef>
                <a:spcPts val="95"/>
              </a:spcBef>
            </a:pPr>
            <a:r>
              <a:rPr sz="2800" b="1" spc="-30" dirty="0">
                <a:latin typeface="Calibri"/>
                <a:cs typeface="Calibri"/>
              </a:rPr>
              <a:t>PSYCHOLOGICAL</a:t>
            </a:r>
            <a:r>
              <a:rPr sz="2800" b="1" spc="-70" dirty="0">
                <a:latin typeface="Calibri"/>
                <a:cs typeface="Calibri"/>
              </a:rPr>
              <a:t> </a:t>
            </a:r>
            <a:r>
              <a:rPr sz="2800" b="1" dirty="0">
                <a:latin typeface="Calibri"/>
                <a:cs typeface="Calibri"/>
              </a:rPr>
              <a:t>FIRST</a:t>
            </a:r>
            <a:r>
              <a:rPr sz="2800" b="1" spc="-65" dirty="0">
                <a:latin typeface="Calibri"/>
                <a:cs typeface="Calibri"/>
              </a:rPr>
              <a:t> </a:t>
            </a:r>
            <a:r>
              <a:rPr sz="2800" b="1" spc="-20" dirty="0">
                <a:latin typeface="Calibri"/>
                <a:cs typeface="Calibri"/>
              </a:rPr>
              <a:t>AID:</a:t>
            </a:r>
            <a:endParaRPr sz="2800" dirty="0">
              <a:latin typeface="Calibri"/>
              <a:cs typeface="Calibri"/>
            </a:endParaRPr>
          </a:p>
          <a:p>
            <a:pPr algn="ctr">
              <a:lnSpc>
                <a:spcPct val="100000"/>
              </a:lnSpc>
            </a:pPr>
            <a:r>
              <a:rPr sz="2800" b="1" dirty="0">
                <a:latin typeface="Calibri"/>
                <a:cs typeface="Calibri"/>
              </a:rPr>
              <a:t>Listen</a:t>
            </a:r>
            <a:r>
              <a:rPr sz="2800" b="1" spc="-95" dirty="0">
                <a:latin typeface="Calibri"/>
                <a:cs typeface="Calibri"/>
              </a:rPr>
              <a:t> </a:t>
            </a:r>
            <a:r>
              <a:rPr sz="2800" b="1" dirty="0">
                <a:latin typeface="Calibri"/>
                <a:cs typeface="Calibri"/>
              </a:rPr>
              <a:t>Protect</a:t>
            </a:r>
            <a:r>
              <a:rPr sz="2800" b="1" spc="-90" dirty="0">
                <a:latin typeface="Calibri"/>
                <a:cs typeface="Calibri"/>
              </a:rPr>
              <a:t> </a:t>
            </a:r>
            <a:r>
              <a:rPr sz="2800" b="1" spc="-10" dirty="0">
                <a:latin typeface="Calibri"/>
                <a:cs typeface="Calibri"/>
              </a:rPr>
              <a:t>Connect/Model</a:t>
            </a:r>
            <a:r>
              <a:rPr sz="2800" b="1" spc="-75" dirty="0">
                <a:latin typeface="Calibri"/>
                <a:cs typeface="Calibri"/>
              </a:rPr>
              <a:t> </a:t>
            </a:r>
            <a:r>
              <a:rPr sz="2800" b="1" dirty="0">
                <a:latin typeface="Calibri"/>
                <a:cs typeface="Calibri"/>
              </a:rPr>
              <a:t>and</a:t>
            </a:r>
            <a:r>
              <a:rPr sz="2800" b="1" spc="-110" dirty="0">
                <a:latin typeface="Calibri"/>
                <a:cs typeface="Calibri"/>
              </a:rPr>
              <a:t> </a:t>
            </a:r>
            <a:r>
              <a:rPr sz="2800" b="1" spc="-10" dirty="0">
                <a:latin typeface="Calibri"/>
                <a:cs typeface="Calibri"/>
              </a:rPr>
              <a:t>Teach</a:t>
            </a:r>
            <a:endParaRPr sz="2800" dirty="0">
              <a:latin typeface="Calibri"/>
              <a:cs typeface="Calibri"/>
            </a:endParaRPr>
          </a:p>
        </p:txBody>
      </p:sp>
      <p:pic>
        <p:nvPicPr>
          <p:cNvPr id="7" name="object 5">
            <a:extLst>
              <a:ext uri="{FF2B5EF4-FFF2-40B4-BE49-F238E27FC236}">
                <a16:creationId xmlns:a16="http://schemas.microsoft.com/office/drawing/2014/main" id="{8E285DAE-19A8-4BF3-B47B-510EE25C438E}"/>
              </a:ext>
            </a:extLst>
          </p:cNvPr>
          <p:cNvPicPr/>
          <p:nvPr/>
        </p:nvPicPr>
        <p:blipFill>
          <a:blip r:embed="rId3" cstate="print"/>
          <a:stretch>
            <a:fillRect/>
          </a:stretch>
        </p:blipFill>
        <p:spPr>
          <a:xfrm>
            <a:off x="7696200" y="2583180"/>
            <a:ext cx="2540000" cy="2540000"/>
          </a:xfrm>
          <a:prstGeom prst="rect">
            <a:avLst/>
          </a:prstGeom>
        </p:spPr>
      </p:pic>
      <p:sp>
        <p:nvSpPr>
          <p:cNvPr id="8" name="object 3">
            <a:extLst>
              <a:ext uri="{FF2B5EF4-FFF2-40B4-BE49-F238E27FC236}">
                <a16:creationId xmlns:a16="http://schemas.microsoft.com/office/drawing/2014/main" id="{ECB06D01-A121-4300-8BCE-D36AFC79EE4B}"/>
              </a:ext>
            </a:extLst>
          </p:cNvPr>
          <p:cNvSpPr txBox="1"/>
          <p:nvPr/>
        </p:nvSpPr>
        <p:spPr>
          <a:xfrm>
            <a:off x="6096000" y="6441440"/>
            <a:ext cx="6006465" cy="227626"/>
          </a:xfrm>
          <a:prstGeom prst="rect">
            <a:avLst/>
          </a:prstGeom>
        </p:spPr>
        <p:txBody>
          <a:bodyPr vert="horz" wrap="square" lIns="0" tIns="12065" rIns="0" bIns="0" rtlCol="0">
            <a:spAutoFit/>
          </a:bodyPr>
          <a:lstStyle/>
          <a:p>
            <a:pPr marL="12700">
              <a:lnSpc>
                <a:spcPct val="100000"/>
              </a:lnSpc>
              <a:spcBef>
                <a:spcPts val="95"/>
              </a:spcBef>
            </a:pPr>
            <a:r>
              <a:rPr sz="1400" spc="-20" dirty="0">
                <a:solidFill>
                  <a:srgbClr val="0000FF"/>
                </a:solidFill>
                <a:uFill>
                  <a:solidFill>
                    <a:srgbClr val="0000FF"/>
                  </a:solidFill>
                </a:uFill>
                <a:latin typeface="Calibri"/>
                <a:cs typeface="Calibri"/>
                <a:hlinkClick r:id="rId4"/>
              </a:rPr>
              <a:t>https://www.ready.gov/sites/default/files/documents/files/PFA_SchoolCrisis.pdf</a:t>
            </a:r>
            <a:endParaRPr sz="1400" dirty="0">
              <a:latin typeface="Calibri"/>
              <a:cs typeface="Calibri"/>
            </a:endParaRPr>
          </a:p>
        </p:txBody>
      </p:sp>
      <p:pic>
        <p:nvPicPr>
          <p:cNvPr id="3074" name="Picture 2" descr="Youth Mental Health First Aid Certification - Session #1 - Jewish  Federation of Greater Metrowest NJ">
            <a:extLst>
              <a:ext uri="{FF2B5EF4-FFF2-40B4-BE49-F238E27FC236}">
                <a16:creationId xmlns:a16="http://schemas.microsoft.com/office/drawing/2014/main" id="{E896AE67-F9A1-46EA-9505-D18371302FA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4909" y="1832102"/>
            <a:ext cx="6125850" cy="4083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082779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3335" rIns="0" bIns="0" rtlCol="0">
            <a:spAutoFit/>
          </a:bodyPr>
          <a:lstStyle/>
          <a:p>
            <a:pPr marL="314325">
              <a:lnSpc>
                <a:spcPct val="100000"/>
              </a:lnSpc>
              <a:spcBef>
                <a:spcPts val="105"/>
              </a:spcBef>
            </a:pPr>
            <a:r>
              <a:rPr b="0" u="none" dirty="0">
                <a:latin typeface="Calibri Light"/>
                <a:cs typeface="Calibri Light"/>
              </a:rPr>
              <a:t>Screening</a:t>
            </a:r>
            <a:r>
              <a:rPr b="0" u="none" spc="-45" dirty="0">
                <a:latin typeface="Calibri Light"/>
                <a:cs typeface="Calibri Light"/>
              </a:rPr>
              <a:t> </a:t>
            </a:r>
            <a:r>
              <a:rPr b="0" u="none" dirty="0">
                <a:latin typeface="Calibri Light"/>
                <a:cs typeface="Calibri Light"/>
              </a:rPr>
              <a:t>in</a:t>
            </a:r>
            <a:r>
              <a:rPr b="0" u="none" spc="-40" dirty="0">
                <a:latin typeface="Calibri Light"/>
                <a:cs typeface="Calibri Light"/>
              </a:rPr>
              <a:t> </a:t>
            </a:r>
            <a:r>
              <a:rPr b="0" u="none" spc="-10" dirty="0">
                <a:latin typeface="Calibri Light"/>
                <a:cs typeface="Calibri Light"/>
              </a:rPr>
              <a:t>Schools</a:t>
            </a:r>
          </a:p>
        </p:txBody>
      </p:sp>
      <p:sp>
        <p:nvSpPr>
          <p:cNvPr id="3" name="object 3"/>
          <p:cNvSpPr txBox="1"/>
          <p:nvPr/>
        </p:nvSpPr>
        <p:spPr>
          <a:xfrm>
            <a:off x="916939" y="1781301"/>
            <a:ext cx="4701540" cy="4212590"/>
          </a:xfrm>
          <a:prstGeom prst="rect">
            <a:avLst/>
          </a:prstGeom>
        </p:spPr>
        <p:txBody>
          <a:bodyPr vert="horz" wrap="square" lIns="0" tIns="12065" rIns="0" bIns="0" rtlCol="0">
            <a:spAutoFit/>
          </a:bodyPr>
          <a:lstStyle/>
          <a:p>
            <a:pPr marL="241300" indent="-229235">
              <a:lnSpc>
                <a:spcPct val="100000"/>
              </a:lnSpc>
              <a:spcBef>
                <a:spcPts val="95"/>
              </a:spcBef>
              <a:buFont typeface="Arial"/>
              <a:buChar char="•"/>
              <a:tabLst>
                <a:tab pos="241300" algn="l"/>
                <a:tab pos="241935" algn="l"/>
              </a:tabLst>
            </a:pPr>
            <a:r>
              <a:rPr sz="2200" dirty="0">
                <a:latin typeface="Calibri"/>
                <a:cs typeface="Calibri"/>
              </a:rPr>
              <a:t>Impact</a:t>
            </a:r>
            <a:r>
              <a:rPr sz="2200" spc="-30" dirty="0">
                <a:latin typeface="Calibri"/>
                <a:cs typeface="Calibri"/>
              </a:rPr>
              <a:t> </a:t>
            </a:r>
            <a:r>
              <a:rPr sz="2200" dirty="0">
                <a:latin typeface="Calibri"/>
                <a:cs typeface="Calibri"/>
              </a:rPr>
              <a:t>of</a:t>
            </a:r>
            <a:r>
              <a:rPr sz="2200" spc="-20" dirty="0">
                <a:latin typeface="Calibri"/>
                <a:cs typeface="Calibri"/>
              </a:rPr>
              <a:t> </a:t>
            </a:r>
            <a:r>
              <a:rPr sz="2200" spc="-25" dirty="0">
                <a:latin typeface="Calibri"/>
                <a:cs typeface="Calibri"/>
              </a:rPr>
              <a:t>COVID-19</a:t>
            </a:r>
            <a:endParaRPr sz="2200">
              <a:latin typeface="Calibri"/>
              <a:cs typeface="Calibri"/>
            </a:endParaRPr>
          </a:p>
          <a:p>
            <a:pPr marL="812800" marR="12700" lvl="1" indent="-342900">
              <a:lnSpc>
                <a:spcPct val="80100"/>
              </a:lnSpc>
              <a:spcBef>
                <a:spcPts val="515"/>
              </a:spcBef>
              <a:buFont typeface="Arial"/>
              <a:buChar char="•"/>
              <a:tabLst>
                <a:tab pos="812800" algn="l"/>
                <a:tab pos="813435" algn="l"/>
              </a:tabLst>
            </a:pPr>
            <a:r>
              <a:rPr sz="1900" spc="-25" dirty="0">
                <a:latin typeface="Calibri"/>
                <a:cs typeface="Calibri"/>
              </a:rPr>
              <a:t>COVID-</a:t>
            </a:r>
            <a:r>
              <a:rPr sz="1900" dirty="0">
                <a:latin typeface="Calibri"/>
                <a:cs typeface="Calibri"/>
              </a:rPr>
              <a:t>19</a:t>
            </a:r>
            <a:r>
              <a:rPr sz="1900" spc="-15" dirty="0">
                <a:latin typeface="Calibri"/>
                <a:cs typeface="Calibri"/>
              </a:rPr>
              <a:t> </a:t>
            </a:r>
            <a:r>
              <a:rPr sz="1900" spc="-10" dirty="0">
                <a:latin typeface="Calibri"/>
                <a:cs typeface="Calibri"/>
              </a:rPr>
              <a:t>Adolescent Symptom</a:t>
            </a:r>
            <a:r>
              <a:rPr sz="1900" spc="-15" dirty="0">
                <a:latin typeface="Calibri"/>
                <a:cs typeface="Calibri"/>
              </a:rPr>
              <a:t> </a:t>
            </a:r>
            <a:r>
              <a:rPr sz="1900" spc="-60" dirty="0">
                <a:latin typeface="Calibri"/>
                <a:cs typeface="Calibri"/>
              </a:rPr>
              <a:t>&amp; </a:t>
            </a:r>
            <a:r>
              <a:rPr sz="1900" spc="-10" dirty="0">
                <a:latin typeface="Calibri"/>
                <a:cs typeface="Calibri"/>
              </a:rPr>
              <a:t>Psychological</a:t>
            </a:r>
            <a:r>
              <a:rPr sz="1900" spc="-60" dirty="0">
                <a:latin typeface="Calibri"/>
                <a:cs typeface="Calibri"/>
              </a:rPr>
              <a:t> </a:t>
            </a:r>
            <a:r>
              <a:rPr sz="1900" spc="-10" dirty="0">
                <a:latin typeface="Calibri"/>
                <a:cs typeface="Calibri"/>
              </a:rPr>
              <a:t>Experience</a:t>
            </a:r>
            <a:r>
              <a:rPr sz="1900" spc="-50" dirty="0">
                <a:latin typeface="Calibri"/>
                <a:cs typeface="Calibri"/>
              </a:rPr>
              <a:t> </a:t>
            </a:r>
            <a:r>
              <a:rPr sz="1900" spc="-10" dirty="0">
                <a:latin typeface="Calibri"/>
                <a:cs typeface="Calibri"/>
              </a:rPr>
              <a:t>Questionnaire (CASPE)</a:t>
            </a:r>
            <a:endParaRPr sz="1900">
              <a:latin typeface="Calibri"/>
              <a:cs typeface="Calibri"/>
            </a:endParaRPr>
          </a:p>
          <a:p>
            <a:pPr marL="812800" marR="159385" lvl="1" indent="-342900">
              <a:lnSpc>
                <a:spcPct val="80000"/>
              </a:lnSpc>
              <a:spcBef>
                <a:spcPts val="490"/>
              </a:spcBef>
              <a:buFont typeface="Arial"/>
              <a:buChar char="•"/>
              <a:tabLst>
                <a:tab pos="812800" algn="l"/>
                <a:tab pos="813435" algn="l"/>
              </a:tabLst>
            </a:pPr>
            <a:r>
              <a:rPr sz="1900" dirty="0">
                <a:latin typeface="Calibri"/>
                <a:cs typeface="Calibri"/>
              </a:rPr>
              <a:t>Epidemic</a:t>
            </a:r>
            <a:r>
              <a:rPr sz="1900" spc="-60" dirty="0">
                <a:latin typeface="Calibri"/>
                <a:cs typeface="Calibri"/>
              </a:rPr>
              <a:t> </a:t>
            </a:r>
            <a:r>
              <a:rPr sz="1900" spc="-10" dirty="0">
                <a:latin typeface="Calibri"/>
                <a:cs typeface="Calibri"/>
              </a:rPr>
              <a:t>Pandemic</a:t>
            </a:r>
            <a:r>
              <a:rPr sz="1900" spc="-75" dirty="0">
                <a:latin typeface="Calibri"/>
                <a:cs typeface="Calibri"/>
              </a:rPr>
              <a:t> </a:t>
            </a:r>
            <a:r>
              <a:rPr sz="1900" dirty="0">
                <a:latin typeface="Calibri"/>
                <a:cs typeface="Calibri"/>
              </a:rPr>
              <a:t>Impacts</a:t>
            </a:r>
            <a:r>
              <a:rPr sz="1900" spc="-70" dirty="0">
                <a:latin typeface="Calibri"/>
                <a:cs typeface="Calibri"/>
              </a:rPr>
              <a:t> </a:t>
            </a:r>
            <a:r>
              <a:rPr sz="1900" spc="-10" dirty="0">
                <a:latin typeface="Calibri"/>
                <a:cs typeface="Calibri"/>
              </a:rPr>
              <a:t>Inventory (EPII)</a:t>
            </a:r>
            <a:endParaRPr sz="1900">
              <a:latin typeface="Calibri"/>
              <a:cs typeface="Calibri"/>
            </a:endParaRPr>
          </a:p>
          <a:p>
            <a:pPr marL="812800" lvl="1" indent="-343535">
              <a:lnSpc>
                <a:spcPct val="100000"/>
              </a:lnSpc>
              <a:spcBef>
                <a:spcPts val="50"/>
              </a:spcBef>
              <a:buFont typeface="Arial"/>
              <a:buChar char="•"/>
              <a:tabLst>
                <a:tab pos="812800" algn="l"/>
                <a:tab pos="813435" algn="l"/>
              </a:tabLst>
            </a:pPr>
            <a:r>
              <a:rPr sz="1900" dirty="0">
                <a:latin typeface="Calibri"/>
                <a:cs typeface="Calibri"/>
              </a:rPr>
              <a:t>DERS</a:t>
            </a:r>
            <a:r>
              <a:rPr sz="1900" spc="-70" dirty="0">
                <a:latin typeface="Calibri"/>
                <a:cs typeface="Calibri"/>
              </a:rPr>
              <a:t> </a:t>
            </a:r>
            <a:r>
              <a:rPr sz="1900" dirty="0">
                <a:latin typeface="Calibri"/>
                <a:cs typeface="Calibri"/>
              </a:rPr>
              <a:t>for</a:t>
            </a:r>
            <a:r>
              <a:rPr sz="1900" spc="-95" dirty="0">
                <a:latin typeface="Calibri"/>
                <a:cs typeface="Calibri"/>
              </a:rPr>
              <a:t> </a:t>
            </a:r>
            <a:r>
              <a:rPr sz="1900" spc="-10" dirty="0">
                <a:latin typeface="Calibri"/>
                <a:cs typeface="Calibri"/>
              </a:rPr>
              <a:t>Coronavirus</a:t>
            </a:r>
            <a:r>
              <a:rPr sz="1900" spc="-45" dirty="0">
                <a:latin typeface="Calibri"/>
                <a:cs typeface="Calibri"/>
              </a:rPr>
              <a:t> </a:t>
            </a:r>
            <a:r>
              <a:rPr sz="1900" spc="-10" dirty="0">
                <a:latin typeface="Calibri"/>
                <a:cs typeface="Calibri"/>
              </a:rPr>
              <a:t>Pandemic</a:t>
            </a:r>
            <a:endParaRPr sz="1900">
              <a:latin typeface="Calibri"/>
              <a:cs typeface="Calibri"/>
            </a:endParaRPr>
          </a:p>
          <a:p>
            <a:pPr marL="812800" lvl="1" indent="-343535">
              <a:lnSpc>
                <a:spcPct val="100000"/>
              </a:lnSpc>
              <a:spcBef>
                <a:spcPts val="45"/>
              </a:spcBef>
              <a:buFont typeface="Arial"/>
              <a:buChar char="•"/>
              <a:tabLst>
                <a:tab pos="812800" algn="l"/>
                <a:tab pos="813435" algn="l"/>
              </a:tabLst>
            </a:pPr>
            <a:r>
              <a:rPr sz="1900" spc="-10" dirty="0">
                <a:latin typeface="Calibri"/>
                <a:cs typeface="Calibri"/>
              </a:rPr>
              <a:t>Coronavirus</a:t>
            </a:r>
            <a:r>
              <a:rPr sz="1900" spc="-40" dirty="0">
                <a:latin typeface="Calibri"/>
                <a:cs typeface="Calibri"/>
              </a:rPr>
              <a:t> </a:t>
            </a:r>
            <a:r>
              <a:rPr sz="1900" dirty="0">
                <a:latin typeface="Calibri"/>
                <a:cs typeface="Calibri"/>
              </a:rPr>
              <a:t>Impact</a:t>
            </a:r>
            <a:r>
              <a:rPr sz="1900" spc="-80" dirty="0">
                <a:latin typeface="Calibri"/>
                <a:cs typeface="Calibri"/>
              </a:rPr>
              <a:t> </a:t>
            </a:r>
            <a:r>
              <a:rPr sz="1900" spc="-20" dirty="0">
                <a:latin typeface="Calibri"/>
                <a:cs typeface="Calibri"/>
              </a:rPr>
              <a:t>Scale</a:t>
            </a:r>
            <a:endParaRPr sz="1900">
              <a:latin typeface="Calibri"/>
              <a:cs typeface="Calibri"/>
            </a:endParaRPr>
          </a:p>
          <a:p>
            <a:pPr marL="241300" indent="-229235">
              <a:lnSpc>
                <a:spcPct val="100000"/>
              </a:lnSpc>
              <a:spcBef>
                <a:spcPts val="459"/>
              </a:spcBef>
              <a:buFont typeface="Arial"/>
              <a:buChar char="•"/>
              <a:tabLst>
                <a:tab pos="241300" algn="l"/>
                <a:tab pos="241935" algn="l"/>
              </a:tabLst>
            </a:pPr>
            <a:r>
              <a:rPr sz="2200" dirty="0">
                <a:latin typeface="Calibri"/>
                <a:cs typeface="Calibri"/>
              </a:rPr>
              <a:t>Life</a:t>
            </a:r>
            <a:r>
              <a:rPr sz="2200" spc="25" dirty="0">
                <a:latin typeface="Calibri"/>
                <a:cs typeface="Calibri"/>
              </a:rPr>
              <a:t> </a:t>
            </a:r>
            <a:r>
              <a:rPr sz="2200" spc="-20" dirty="0">
                <a:latin typeface="Calibri"/>
                <a:cs typeface="Calibri"/>
              </a:rPr>
              <a:t>Satisfaction/Subjective</a:t>
            </a:r>
            <a:r>
              <a:rPr sz="2200" spc="30" dirty="0">
                <a:latin typeface="Calibri"/>
                <a:cs typeface="Calibri"/>
              </a:rPr>
              <a:t> </a:t>
            </a:r>
            <a:r>
              <a:rPr sz="2200" spc="-35" dirty="0">
                <a:latin typeface="Calibri"/>
                <a:cs typeface="Calibri"/>
              </a:rPr>
              <a:t>Well-</a:t>
            </a:r>
            <a:r>
              <a:rPr sz="2200" spc="-10" dirty="0">
                <a:latin typeface="Calibri"/>
                <a:cs typeface="Calibri"/>
              </a:rPr>
              <a:t>being</a:t>
            </a:r>
            <a:endParaRPr sz="2200">
              <a:latin typeface="Calibri"/>
              <a:cs typeface="Calibri"/>
            </a:endParaRPr>
          </a:p>
          <a:p>
            <a:pPr marL="241300" indent="-229235">
              <a:lnSpc>
                <a:spcPct val="100000"/>
              </a:lnSpc>
              <a:spcBef>
                <a:spcPts val="465"/>
              </a:spcBef>
              <a:buFont typeface="Arial"/>
              <a:buChar char="•"/>
              <a:tabLst>
                <a:tab pos="241300" algn="l"/>
                <a:tab pos="241935" algn="l"/>
              </a:tabLst>
            </a:pPr>
            <a:r>
              <a:rPr sz="2200" spc="-20" dirty="0">
                <a:latin typeface="Calibri"/>
                <a:cs typeface="Calibri"/>
              </a:rPr>
              <a:t>Psychological</a:t>
            </a:r>
            <a:r>
              <a:rPr sz="2200" spc="5" dirty="0">
                <a:latin typeface="Calibri"/>
                <a:cs typeface="Calibri"/>
              </a:rPr>
              <a:t> </a:t>
            </a:r>
            <a:r>
              <a:rPr sz="2200" spc="-10" dirty="0">
                <a:latin typeface="Calibri"/>
                <a:cs typeface="Calibri"/>
              </a:rPr>
              <a:t>distress/Symptomatology</a:t>
            </a:r>
            <a:endParaRPr sz="2200">
              <a:latin typeface="Calibri"/>
              <a:cs typeface="Calibri"/>
            </a:endParaRPr>
          </a:p>
          <a:p>
            <a:pPr marL="241300" indent="-229235">
              <a:lnSpc>
                <a:spcPct val="100000"/>
              </a:lnSpc>
              <a:spcBef>
                <a:spcPts val="480"/>
              </a:spcBef>
              <a:buFont typeface="Arial"/>
              <a:buChar char="•"/>
              <a:tabLst>
                <a:tab pos="241300" algn="l"/>
                <a:tab pos="241935" algn="l"/>
              </a:tabLst>
            </a:pPr>
            <a:r>
              <a:rPr sz="2200" spc="-10" dirty="0">
                <a:latin typeface="Calibri"/>
                <a:cs typeface="Calibri"/>
              </a:rPr>
              <a:t>Positive</a:t>
            </a:r>
            <a:r>
              <a:rPr sz="2200" spc="-65" dirty="0">
                <a:latin typeface="Calibri"/>
                <a:cs typeface="Calibri"/>
              </a:rPr>
              <a:t> </a:t>
            </a:r>
            <a:r>
              <a:rPr sz="2200" spc="-10" dirty="0">
                <a:latin typeface="Calibri"/>
                <a:cs typeface="Calibri"/>
              </a:rPr>
              <a:t>Functioning</a:t>
            </a:r>
            <a:endParaRPr sz="2200">
              <a:latin typeface="Calibri"/>
              <a:cs typeface="Calibri"/>
            </a:endParaRPr>
          </a:p>
          <a:p>
            <a:pPr marL="241300" indent="-229235">
              <a:lnSpc>
                <a:spcPct val="100000"/>
              </a:lnSpc>
              <a:spcBef>
                <a:spcPts val="470"/>
              </a:spcBef>
              <a:buFont typeface="Arial"/>
              <a:buChar char="•"/>
              <a:tabLst>
                <a:tab pos="241300" algn="l"/>
                <a:tab pos="241935" algn="l"/>
              </a:tabLst>
            </a:pPr>
            <a:r>
              <a:rPr sz="2200" dirty="0">
                <a:latin typeface="Calibri"/>
                <a:cs typeface="Calibri"/>
              </a:rPr>
              <a:t>School</a:t>
            </a:r>
            <a:r>
              <a:rPr sz="2200" spc="-80" dirty="0">
                <a:latin typeface="Calibri"/>
                <a:cs typeface="Calibri"/>
              </a:rPr>
              <a:t> </a:t>
            </a:r>
            <a:r>
              <a:rPr sz="2200" spc="-10" dirty="0">
                <a:latin typeface="Calibri"/>
                <a:cs typeface="Calibri"/>
              </a:rPr>
              <a:t>Factors</a:t>
            </a:r>
            <a:endParaRPr sz="2200">
              <a:latin typeface="Calibri"/>
              <a:cs typeface="Calibri"/>
            </a:endParaRPr>
          </a:p>
          <a:p>
            <a:pPr marL="241300" indent="-229235">
              <a:lnSpc>
                <a:spcPct val="100000"/>
              </a:lnSpc>
              <a:spcBef>
                <a:spcPts val="470"/>
              </a:spcBef>
              <a:buFont typeface="Arial"/>
              <a:buChar char="•"/>
              <a:tabLst>
                <a:tab pos="241300" algn="l"/>
                <a:tab pos="241935" algn="l"/>
              </a:tabLst>
            </a:pPr>
            <a:r>
              <a:rPr sz="2200" dirty="0">
                <a:latin typeface="Calibri"/>
                <a:cs typeface="Calibri"/>
              </a:rPr>
              <a:t>Social</a:t>
            </a:r>
            <a:r>
              <a:rPr sz="2200" spc="-60" dirty="0">
                <a:latin typeface="Calibri"/>
                <a:cs typeface="Calibri"/>
              </a:rPr>
              <a:t> </a:t>
            </a:r>
            <a:r>
              <a:rPr sz="2200" spc="-10" dirty="0">
                <a:latin typeface="Calibri"/>
                <a:cs typeface="Calibri"/>
              </a:rPr>
              <a:t>Determinants</a:t>
            </a:r>
            <a:r>
              <a:rPr sz="2200" spc="-40" dirty="0">
                <a:latin typeface="Calibri"/>
                <a:cs typeface="Calibri"/>
              </a:rPr>
              <a:t> </a:t>
            </a:r>
            <a:r>
              <a:rPr sz="2200" dirty="0">
                <a:latin typeface="Calibri"/>
                <a:cs typeface="Calibri"/>
              </a:rPr>
              <a:t>of</a:t>
            </a:r>
            <a:r>
              <a:rPr sz="2200" spc="-45" dirty="0">
                <a:latin typeface="Calibri"/>
                <a:cs typeface="Calibri"/>
              </a:rPr>
              <a:t> </a:t>
            </a:r>
            <a:r>
              <a:rPr sz="2200" spc="-10" dirty="0">
                <a:latin typeface="Calibri"/>
                <a:cs typeface="Calibri"/>
              </a:rPr>
              <a:t>Health</a:t>
            </a:r>
            <a:endParaRPr sz="2200">
              <a:latin typeface="Calibri"/>
              <a:cs typeface="Calibri"/>
            </a:endParaRPr>
          </a:p>
        </p:txBody>
      </p:sp>
      <p:pic>
        <p:nvPicPr>
          <p:cNvPr id="4" name="object 4"/>
          <p:cNvPicPr/>
          <p:nvPr/>
        </p:nvPicPr>
        <p:blipFill>
          <a:blip r:embed="rId2" cstate="print"/>
          <a:stretch>
            <a:fillRect/>
          </a:stretch>
        </p:blipFill>
        <p:spPr>
          <a:xfrm>
            <a:off x="6182867" y="2406395"/>
            <a:ext cx="5422391" cy="3454908"/>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6794118" y="1486662"/>
            <a:ext cx="4281170" cy="779145"/>
          </a:xfrm>
          <a:prstGeom prst="rect">
            <a:avLst/>
          </a:prstGeom>
        </p:spPr>
        <p:txBody>
          <a:bodyPr vert="horz" wrap="square" lIns="0" tIns="57785" rIns="0" bIns="0" rtlCol="0">
            <a:spAutoFit/>
          </a:bodyPr>
          <a:lstStyle/>
          <a:p>
            <a:pPr marL="12700" marR="5080" indent="800100">
              <a:lnSpc>
                <a:spcPts val="2810"/>
              </a:lnSpc>
              <a:spcBef>
                <a:spcPts val="455"/>
              </a:spcBef>
            </a:pPr>
            <a:r>
              <a:rPr sz="2600" b="0" u="none" dirty="0">
                <a:latin typeface="Calibri Light"/>
                <a:cs typeface="Calibri Light"/>
              </a:rPr>
              <a:t>Screen</a:t>
            </a:r>
            <a:r>
              <a:rPr sz="2600" b="0" u="none" spc="-75" dirty="0">
                <a:latin typeface="Calibri Light"/>
                <a:cs typeface="Calibri Light"/>
              </a:rPr>
              <a:t> </a:t>
            </a:r>
            <a:r>
              <a:rPr sz="2600" b="0" u="none" dirty="0">
                <a:latin typeface="Calibri Light"/>
                <a:cs typeface="Calibri Light"/>
              </a:rPr>
              <a:t>for</a:t>
            </a:r>
            <a:r>
              <a:rPr sz="2600" b="0" u="none" spc="-70" dirty="0">
                <a:latin typeface="Calibri Light"/>
                <a:cs typeface="Calibri Light"/>
              </a:rPr>
              <a:t> </a:t>
            </a:r>
            <a:r>
              <a:rPr sz="2600" b="0" u="none" spc="-10" dirty="0">
                <a:latin typeface="Calibri Light"/>
                <a:cs typeface="Calibri Light"/>
              </a:rPr>
              <a:t>strengths </a:t>
            </a:r>
            <a:r>
              <a:rPr sz="2600" b="0" u="sng" spc="-20" dirty="0">
                <a:solidFill>
                  <a:srgbClr val="4471C4"/>
                </a:solidFill>
                <a:uFill>
                  <a:solidFill>
                    <a:srgbClr val="4471C4"/>
                  </a:solidFill>
                </a:uFill>
                <a:latin typeface="Calibri Light"/>
                <a:cs typeface="Calibri Light"/>
                <a:hlinkClick r:id="rId2"/>
              </a:rPr>
              <a:t>https://www.covitalityucsb.info/</a:t>
            </a:r>
            <a:endParaRPr sz="2600">
              <a:latin typeface="Calibri Light"/>
              <a:cs typeface="Calibri Light"/>
            </a:endParaRPr>
          </a:p>
        </p:txBody>
      </p:sp>
      <p:sp>
        <p:nvSpPr>
          <p:cNvPr id="3" name="object 3"/>
          <p:cNvSpPr txBox="1"/>
          <p:nvPr/>
        </p:nvSpPr>
        <p:spPr>
          <a:xfrm>
            <a:off x="6451219" y="2556763"/>
            <a:ext cx="4967605" cy="3162935"/>
          </a:xfrm>
          <a:prstGeom prst="rect">
            <a:avLst/>
          </a:prstGeom>
        </p:spPr>
        <p:txBody>
          <a:bodyPr vert="horz" wrap="square" lIns="0" tIns="53340" rIns="0" bIns="0" rtlCol="0">
            <a:spAutoFit/>
          </a:bodyPr>
          <a:lstStyle/>
          <a:p>
            <a:pPr marL="12700" marR="5080" indent="635" algn="ctr">
              <a:lnSpc>
                <a:spcPct val="89900"/>
              </a:lnSpc>
              <a:spcBef>
                <a:spcPts val="420"/>
              </a:spcBef>
            </a:pPr>
            <a:r>
              <a:rPr sz="2600" b="0" dirty="0">
                <a:latin typeface="Calibri Light"/>
                <a:cs typeface="Calibri Light"/>
              </a:rPr>
              <a:t>and</a:t>
            </a:r>
            <a:r>
              <a:rPr sz="2600" b="0" spc="-30" dirty="0">
                <a:latin typeface="Calibri Light"/>
                <a:cs typeface="Calibri Light"/>
              </a:rPr>
              <a:t> </a:t>
            </a:r>
            <a:r>
              <a:rPr sz="2600" b="0" dirty="0">
                <a:latin typeface="Calibri Light"/>
                <a:cs typeface="Calibri Light"/>
              </a:rPr>
              <a:t>consider</a:t>
            </a:r>
            <a:r>
              <a:rPr sz="2600" b="0" spc="-40" dirty="0">
                <a:latin typeface="Calibri Light"/>
                <a:cs typeface="Calibri Light"/>
              </a:rPr>
              <a:t> </a:t>
            </a:r>
            <a:r>
              <a:rPr sz="2600" b="0" spc="-10" dirty="0">
                <a:latin typeface="Calibri Light"/>
                <a:cs typeface="Calibri Light"/>
              </a:rPr>
              <a:t>trauma-informed assessment: </a:t>
            </a:r>
            <a:r>
              <a:rPr sz="2900" b="0" u="sng" spc="-10" dirty="0">
                <a:solidFill>
                  <a:srgbClr val="0462C1"/>
                </a:solidFill>
                <a:uFill>
                  <a:solidFill>
                    <a:srgbClr val="0462C1"/>
                  </a:solidFill>
                </a:uFill>
                <a:latin typeface="Calibri Light"/>
                <a:cs typeface="Calibri Light"/>
                <a:hlinkClick r:id="rId3"/>
              </a:rPr>
              <a:t>https://csch.uconn.edu/wp-</a:t>
            </a:r>
            <a:r>
              <a:rPr sz="2900" b="0" spc="-10" dirty="0">
                <a:solidFill>
                  <a:srgbClr val="0462C1"/>
                </a:solidFill>
                <a:latin typeface="Calibri Light"/>
                <a:cs typeface="Calibri Light"/>
                <a:hlinkClick r:id="rId3"/>
              </a:rPr>
              <a:t> </a:t>
            </a:r>
            <a:r>
              <a:rPr sz="2900" b="0" u="sng" spc="-10" dirty="0">
                <a:solidFill>
                  <a:srgbClr val="0462C1"/>
                </a:solidFill>
                <a:uFill>
                  <a:solidFill>
                    <a:srgbClr val="0462C1"/>
                  </a:solidFill>
                </a:uFill>
                <a:latin typeface="Calibri Light"/>
                <a:cs typeface="Calibri Light"/>
                <a:hlinkClick r:id="rId3"/>
              </a:rPr>
              <a:t>content/uploads/sites/2206/202</a:t>
            </a:r>
            <a:r>
              <a:rPr sz="2900" b="0" spc="-10" dirty="0">
                <a:solidFill>
                  <a:srgbClr val="0462C1"/>
                </a:solidFill>
                <a:latin typeface="Calibri Light"/>
                <a:cs typeface="Calibri Light"/>
                <a:hlinkClick r:id="rId3"/>
              </a:rPr>
              <a:t> </a:t>
            </a:r>
            <a:r>
              <a:rPr sz="2900" b="0" u="sng" dirty="0">
                <a:solidFill>
                  <a:srgbClr val="0462C1"/>
                </a:solidFill>
                <a:uFill>
                  <a:solidFill>
                    <a:srgbClr val="0462C1"/>
                  </a:solidFill>
                </a:uFill>
                <a:latin typeface="Calibri Light"/>
                <a:cs typeface="Calibri Light"/>
                <a:hlinkClick r:id="rId3"/>
              </a:rPr>
              <a:t>0/06/CSCH-</a:t>
            </a:r>
            <a:r>
              <a:rPr sz="2900" b="0" u="sng" spc="-20" dirty="0">
                <a:solidFill>
                  <a:srgbClr val="0462C1"/>
                </a:solidFill>
                <a:uFill>
                  <a:solidFill>
                    <a:srgbClr val="0462C1"/>
                  </a:solidFill>
                </a:uFill>
                <a:latin typeface="Calibri Light"/>
                <a:cs typeface="Calibri Light"/>
                <a:hlinkClick r:id="rId3"/>
              </a:rPr>
              <a:t>Report-</a:t>
            </a:r>
            <a:r>
              <a:rPr sz="2900" b="0" u="sng" spc="-10" dirty="0">
                <a:solidFill>
                  <a:srgbClr val="0462C1"/>
                </a:solidFill>
                <a:uFill>
                  <a:solidFill>
                    <a:srgbClr val="0462C1"/>
                  </a:solidFill>
                </a:uFill>
                <a:latin typeface="Calibri Light"/>
                <a:cs typeface="Calibri Light"/>
                <a:hlinkClick r:id="rId3"/>
              </a:rPr>
              <a:t>Responding-</a:t>
            </a:r>
            <a:r>
              <a:rPr sz="2900" b="0" spc="-10" dirty="0">
                <a:solidFill>
                  <a:srgbClr val="0462C1"/>
                </a:solidFill>
                <a:latin typeface="Calibri Light"/>
                <a:cs typeface="Calibri Light"/>
                <a:hlinkClick r:id="rId3"/>
              </a:rPr>
              <a:t> </a:t>
            </a:r>
            <a:r>
              <a:rPr sz="2900" b="0" u="sng" spc="-10" dirty="0">
                <a:solidFill>
                  <a:srgbClr val="0462C1"/>
                </a:solidFill>
                <a:uFill>
                  <a:solidFill>
                    <a:srgbClr val="0462C1"/>
                  </a:solidFill>
                </a:uFill>
                <a:latin typeface="Calibri Light"/>
                <a:cs typeface="Calibri Light"/>
                <a:hlinkClick r:id="rId3"/>
              </a:rPr>
              <a:t>to-</a:t>
            </a:r>
            <a:r>
              <a:rPr sz="2900" b="0" u="sng" spc="-20" dirty="0">
                <a:solidFill>
                  <a:srgbClr val="0462C1"/>
                </a:solidFill>
                <a:uFill>
                  <a:solidFill>
                    <a:srgbClr val="0462C1"/>
                  </a:solidFill>
                </a:uFill>
                <a:latin typeface="Calibri Light"/>
                <a:cs typeface="Calibri Light"/>
                <a:hlinkClick r:id="rId3"/>
              </a:rPr>
              <a:t>COVID-</a:t>
            </a:r>
            <a:r>
              <a:rPr sz="2900" b="0" u="sng" spc="-10" dirty="0">
                <a:solidFill>
                  <a:srgbClr val="0462C1"/>
                </a:solidFill>
                <a:uFill>
                  <a:solidFill>
                    <a:srgbClr val="0462C1"/>
                  </a:solidFill>
                </a:uFill>
                <a:latin typeface="Calibri Light"/>
                <a:cs typeface="Calibri Light"/>
                <a:hlinkClick r:id="rId3"/>
              </a:rPr>
              <a:t>19-Planning-</a:t>
            </a:r>
            <a:r>
              <a:rPr sz="2900" b="0" u="sng" spc="-20" dirty="0">
                <a:solidFill>
                  <a:srgbClr val="0462C1"/>
                </a:solidFill>
                <a:uFill>
                  <a:solidFill>
                    <a:srgbClr val="0462C1"/>
                  </a:solidFill>
                </a:uFill>
                <a:latin typeface="Calibri Light"/>
                <a:cs typeface="Calibri Light"/>
                <a:hlinkClick r:id="rId3"/>
              </a:rPr>
              <a:t>for-</a:t>
            </a:r>
            <a:r>
              <a:rPr sz="2900" b="0" spc="-20" dirty="0">
                <a:solidFill>
                  <a:srgbClr val="0462C1"/>
                </a:solidFill>
                <a:latin typeface="Calibri Light"/>
                <a:cs typeface="Calibri Light"/>
                <a:hlinkClick r:id="rId3"/>
              </a:rPr>
              <a:t> </a:t>
            </a:r>
            <a:r>
              <a:rPr sz="2900" b="0" u="sng" spc="-45" dirty="0">
                <a:solidFill>
                  <a:srgbClr val="0462C1"/>
                </a:solidFill>
                <a:uFill>
                  <a:solidFill>
                    <a:srgbClr val="0462C1"/>
                  </a:solidFill>
                </a:uFill>
                <a:latin typeface="Calibri Light"/>
                <a:cs typeface="Calibri Light"/>
                <a:hlinkClick r:id="rId3"/>
              </a:rPr>
              <a:t>Trauma-</a:t>
            </a:r>
            <a:r>
              <a:rPr sz="2900" b="0" u="sng" spc="-20" dirty="0">
                <a:solidFill>
                  <a:srgbClr val="0462C1"/>
                </a:solidFill>
                <a:uFill>
                  <a:solidFill>
                    <a:srgbClr val="0462C1"/>
                  </a:solidFill>
                </a:uFill>
                <a:latin typeface="Calibri Light"/>
                <a:cs typeface="Calibri Light"/>
                <a:hlinkClick r:id="rId3"/>
              </a:rPr>
              <a:t>Informed-</a:t>
            </a:r>
            <a:r>
              <a:rPr sz="2900" b="0" u="sng" spc="-10" dirty="0">
                <a:solidFill>
                  <a:srgbClr val="0462C1"/>
                </a:solidFill>
                <a:uFill>
                  <a:solidFill>
                    <a:srgbClr val="0462C1"/>
                  </a:solidFill>
                </a:uFill>
                <a:latin typeface="Calibri Light"/>
                <a:cs typeface="Calibri Light"/>
                <a:hlinkClick r:id="rId3"/>
              </a:rPr>
              <a:t>Assessment-</a:t>
            </a:r>
            <a:r>
              <a:rPr sz="2900" b="0" u="sng" spc="-25" dirty="0">
                <a:solidFill>
                  <a:srgbClr val="0462C1"/>
                </a:solidFill>
                <a:uFill>
                  <a:solidFill>
                    <a:srgbClr val="0462C1"/>
                  </a:solidFill>
                </a:uFill>
                <a:latin typeface="Calibri Light"/>
                <a:cs typeface="Calibri Light"/>
                <a:hlinkClick r:id="rId3"/>
              </a:rPr>
              <a:t>in-</a:t>
            </a:r>
            <a:r>
              <a:rPr sz="2900" b="0" spc="-25" dirty="0">
                <a:solidFill>
                  <a:srgbClr val="0462C1"/>
                </a:solidFill>
                <a:latin typeface="Calibri Light"/>
                <a:cs typeface="Calibri Light"/>
                <a:hlinkClick r:id="rId3"/>
              </a:rPr>
              <a:t> </a:t>
            </a:r>
            <a:r>
              <a:rPr sz="2900" b="0" u="sng" spc="-10" dirty="0">
                <a:solidFill>
                  <a:srgbClr val="0462C1"/>
                </a:solidFill>
                <a:uFill>
                  <a:solidFill>
                    <a:srgbClr val="0462C1"/>
                  </a:solidFill>
                </a:uFill>
                <a:latin typeface="Calibri Light"/>
                <a:cs typeface="Calibri Light"/>
                <a:hlinkClick r:id="rId3"/>
              </a:rPr>
              <a:t>Schools-Final-</a:t>
            </a:r>
            <a:r>
              <a:rPr sz="2900" b="0" u="sng" dirty="0">
                <a:solidFill>
                  <a:srgbClr val="0462C1"/>
                </a:solidFill>
                <a:uFill>
                  <a:solidFill>
                    <a:srgbClr val="0462C1"/>
                  </a:solidFill>
                </a:uFill>
                <a:latin typeface="Calibri Light"/>
                <a:cs typeface="Calibri Light"/>
                <a:hlinkClick r:id="rId3"/>
              </a:rPr>
              <a:t>June-</a:t>
            </a:r>
            <a:r>
              <a:rPr sz="2900" b="0" u="sng" spc="-10" dirty="0">
                <a:solidFill>
                  <a:srgbClr val="0462C1"/>
                </a:solidFill>
                <a:uFill>
                  <a:solidFill>
                    <a:srgbClr val="0462C1"/>
                  </a:solidFill>
                </a:uFill>
                <a:latin typeface="Calibri Light"/>
                <a:cs typeface="Calibri Light"/>
                <a:hlinkClick r:id="rId3"/>
              </a:rPr>
              <a:t>2020.pdf</a:t>
            </a:r>
            <a:endParaRPr sz="2900">
              <a:latin typeface="Calibri Light"/>
              <a:cs typeface="Calibri Light"/>
            </a:endParaRPr>
          </a:p>
        </p:txBody>
      </p:sp>
      <p:pic>
        <p:nvPicPr>
          <p:cNvPr id="4" name="object 4"/>
          <p:cNvPicPr/>
          <p:nvPr/>
        </p:nvPicPr>
        <p:blipFill>
          <a:blip r:embed="rId4" cstate="print"/>
          <a:stretch>
            <a:fillRect/>
          </a:stretch>
        </p:blipFill>
        <p:spPr>
          <a:xfrm>
            <a:off x="193547" y="0"/>
            <a:ext cx="5634228" cy="6760461"/>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661922" y="366522"/>
            <a:ext cx="10311765" cy="0"/>
          </a:xfrm>
          <a:custGeom>
            <a:avLst/>
            <a:gdLst/>
            <a:ahLst/>
            <a:cxnLst/>
            <a:rect l="l" t="t" r="r" b="b"/>
            <a:pathLst>
              <a:path w="10311765">
                <a:moveTo>
                  <a:pt x="0" y="0"/>
                </a:moveTo>
                <a:lnTo>
                  <a:pt x="10311384" y="0"/>
                </a:lnTo>
              </a:path>
            </a:pathLst>
          </a:custGeom>
          <a:ln w="25400">
            <a:solidFill>
              <a:srgbClr val="001F5F"/>
            </a:solidFill>
          </a:ln>
        </p:spPr>
        <p:txBody>
          <a:bodyPr wrap="square" lIns="0" tIns="0" rIns="0" bIns="0" rtlCol="0"/>
          <a:lstStyle/>
          <a:p>
            <a:endParaRPr/>
          </a:p>
        </p:txBody>
      </p:sp>
      <p:sp>
        <p:nvSpPr>
          <p:cNvPr id="3" name="object 3"/>
          <p:cNvSpPr/>
          <p:nvPr/>
        </p:nvSpPr>
        <p:spPr>
          <a:xfrm>
            <a:off x="229361" y="1270253"/>
            <a:ext cx="14604" cy="5451475"/>
          </a:xfrm>
          <a:custGeom>
            <a:avLst/>
            <a:gdLst/>
            <a:ahLst/>
            <a:cxnLst/>
            <a:rect l="l" t="t" r="r" b="b"/>
            <a:pathLst>
              <a:path w="14604" h="5451475">
                <a:moveTo>
                  <a:pt x="14287" y="0"/>
                </a:moveTo>
                <a:lnTo>
                  <a:pt x="0" y="5451475"/>
                </a:lnTo>
              </a:path>
            </a:pathLst>
          </a:custGeom>
          <a:ln w="25400">
            <a:solidFill>
              <a:srgbClr val="001F5F"/>
            </a:solidFill>
          </a:ln>
        </p:spPr>
        <p:txBody>
          <a:bodyPr wrap="square" lIns="0" tIns="0" rIns="0" bIns="0" rtlCol="0"/>
          <a:lstStyle/>
          <a:p>
            <a:endParaRPr/>
          </a:p>
        </p:txBody>
      </p:sp>
      <p:pic>
        <p:nvPicPr>
          <p:cNvPr id="4" name="object 4"/>
          <p:cNvPicPr/>
          <p:nvPr/>
        </p:nvPicPr>
        <p:blipFill>
          <a:blip r:embed="rId2" cstate="print"/>
          <a:stretch>
            <a:fillRect/>
          </a:stretch>
        </p:blipFill>
        <p:spPr>
          <a:xfrm>
            <a:off x="150876" y="153923"/>
            <a:ext cx="1744980" cy="1033272"/>
          </a:xfrm>
          <a:prstGeom prst="rect">
            <a:avLst/>
          </a:prstGeom>
        </p:spPr>
      </p:pic>
      <p:sp>
        <p:nvSpPr>
          <p:cNvPr id="5" name="object 5"/>
          <p:cNvSpPr txBox="1">
            <a:spLocks noGrp="1"/>
          </p:cNvSpPr>
          <p:nvPr>
            <p:ph type="title"/>
          </p:nvPr>
        </p:nvSpPr>
        <p:spPr>
          <a:xfrm>
            <a:off x="2220595" y="562737"/>
            <a:ext cx="9734550" cy="696595"/>
          </a:xfrm>
          <a:prstGeom prst="rect">
            <a:avLst/>
          </a:prstGeom>
        </p:spPr>
        <p:txBody>
          <a:bodyPr vert="horz" wrap="square" lIns="0" tIns="13335" rIns="0" bIns="0" rtlCol="0">
            <a:spAutoFit/>
          </a:bodyPr>
          <a:lstStyle/>
          <a:p>
            <a:pPr marL="12700">
              <a:lnSpc>
                <a:spcPct val="100000"/>
              </a:lnSpc>
              <a:spcBef>
                <a:spcPts val="105"/>
              </a:spcBef>
              <a:tabLst>
                <a:tab pos="1329055" algn="l"/>
              </a:tabLst>
            </a:pPr>
            <a:r>
              <a:rPr b="0" u="none" spc="-10" dirty="0">
                <a:latin typeface="Calibri Light"/>
                <a:cs typeface="Calibri Light"/>
              </a:rPr>
              <a:t>Early</a:t>
            </a:r>
            <a:r>
              <a:rPr b="0" u="none" dirty="0">
                <a:latin typeface="Calibri Light"/>
                <a:cs typeface="Calibri Light"/>
              </a:rPr>
              <a:t>	</a:t>
            </a:r>
            <a:r>
              <a:rPr b="0" u="none" spc="-40" dirty="0">
                <a:latin typeface="Calibri Light"/>
                <a:cs typeface="Calibri Light"/>
              </a:rPr>
              <a:t>Intervention</a:t>
            </a:r>
            <a:r>
              <a:rPr b="0" u="none" spc="-155" dirty="0">
                <a:latin typeface="Calibri Light"/>
                <a:cs typeface="Calibri Light"/>
              </a:rPr>
              <a:t> </a:t>
            </a:r>
            <a:r>
              <a:rPr b="0" u="none" dirty="0">
                <a:latin typeface="Calibri Light"/>
                <a:cs typeface="Calibri Light"/>
              </a:rPr>
              <a:t>and</a:t>
            </a:r>
            <a:r>
              <a:rPr b="0" u="none" spc="-125" dirty="0">
                <a:latin typeface="Calibri Light"/>
                <a:cs typeface="Calibri Light"/>
              </a:rPr>
              <a:t> </a:t>
            </a:r>
            <a:r>
              <a:rPr b="0" u="none" spc="-85" dirty="0">
                <a:latin typeface="Calibri Light"/>
                <a:cs typeface="Calibri Light"/>
              </a:rPr>
              <a:t>Treatment</a:t>
            </a:r>
            <a:r>
              <a:rPr b="0" u="none" spc="-114" dirty="0">
                <a:latin typeface="Calibri Light"/>
                <a:cs typeface="Calibri Light"/>
              </a:rPr>
              <a:t> </a:t>
            </a:r>
            <a:r>
              <a:rPr b="0" u="none" dirty="0">
                <a:latin typeface="Calibri Light"/>
                <a:cs typeface="Calibri Light"/>
              </a:rPr>
              <a:t>in</a:t>
            </a:r>
            <a:r>
              <a:rPr b="0" u="none" spc="-125" dirty="0">
                <a:latin typeface="Calibri Light"/>
                <a:cs typeface="Calibri Light"/>
              </a:rPr>
              <a:t> </a:t>
            </a:r>
            <a:r>
              <a:rPr b="0" u="none" spc="-10" dirty="0">
                <a:latin typeface="Calibri Light"/>
                <a:cs typeface="Calibri Light"/>
              </a:rPr>
              <a:t>Schools</a:t>
            </a:r>
          </a:p>
        </p:txBody>
      </p:sp>
      <p:grpSp>
        <p:nvGrpSpPr>
          <p:cNvPr id="6" name="object 6"/>
          <p:cNvGrpSpPr/>
          <p:nvPr/>
        </p:nvGrpSpPr>
        <p:grpSpPr>
          <a:xfrm>
            <a:off x="6091237" y="1962785"/>
            <a:ext cx="4354830" cy="3819525"/>
            <a:chOff x="6091237" y="1962785"/>
            <a:chExt cx="4354830" cy="3819525"/>
          </a:xfrm>
        </p:grpSpPr>
        <p:sp>
          <p:nvSpPr>
            <p:cNvPr id="7" name="object 7"/>
            <p:cNvSpPr/>
            <p:nvPr/>
          </p:nvSpPr>
          <p:spPr>
            <a:xfrm>
              <a:off x="6096000" y="1965960"/>
              <a:ext cx="4335780" cy="3347085"/>
            </a:xfrm>
            <a:custGeom>
              <a:avLst/>
              <a:gdLst/>
              <a:ahLst/>
              <a:cxnLst/>
              <a:rect l="l" t="t" r="r" b="b"/>
              <a:pathLst>
                <a:path w="4335780" h="3347085">
                  <a:moveTo>
                    <a:pt x="2167890" y="0"/>
                  </a:moveTo>
                  <a:lnTo>
                    <a:pt x="0" y="3346704"/>
                  </a:lnTo>
                  <a:lnTo>
                    <a:pt x="4335780" y="3346704"/>
                  </a:lnTo>
                  <a:lnTo>
                    <a:pt x="2167890" y="0"/>
                  </a:lnTo>
                  <a:close/>
                </a:path>
              </a:pathLst>
            </a:custGeom>
            <a:solidFill>
              <a:srgbClr val="7E7E7E"/>
            </a:solidFill>
          </p:spPr>
          <p:txBody>
            <a:bodyPr wrap="square" lIns="0" tIns="0" rIns="0" bIns="0" rtlCol="0"/>
            <a:lstStyle/>
            <a:p>
              <a:endParaRPr/>
            </a:p>
          </p:txBody>
        </p:sp>
        <p:sp>
          <p:nvSpPr>
            <p:cNvPr id="8" name="object 8"/>
            <p:cNvSpPr/>
            <p:nvPr/>
          </p:nvSpPr>
          <p:spPr>
            <a:xfrm>
              <a:off x="6818376" y="1965960"/>
              <a:ext cx="2891155" cy="2231390"/>
            </a:xfrm>
            <a:custGeom>
              <a:avLst/>
              <a:gdLst/>
              <a:ahLst/>
              <a:cxnLst/>
              <a:rect l="l" t="t" r="r" b="b"/>
              <a:pathLst>
                <a:path w="2891154" h="2231390">
                  <a:moveTo>
                    <a:pt x="1445514" y="0"/>
                  </a:moveTo>
                  <a:lnTo>
                    <a:pt x="0" y="2231135"/>
                  </a:lnTo>
                  <a:lnTo>
                    <a:pt x="2891028" y="2231135"/>
                  </a:lnTo>
                  <a:lnTo>
                    <a:pt x="1445514" y="0"/>
                  </a:lnTo>
                  <a:close/>
                </a:path>
              </a:pathLst>
            </a:custGeom>
            <a:solidFill>
              <a:srgbClr val="7E7E7E"/>
            </a:solidFill>
          </p:spPr>
          <p:txBody>
            <a:bodyPr wrap="square" lIns="0" tIns="0" rIns="0" bIns="0" rtlCol="0"/>
            <a:lstStyle/>
            <a:p>
              <a:endParaRPr/>
            </a:p>
          </p:txBody>
        </p:sp>
        <p:sp>
          <p:nvSpPr>
            <p:cNvPr id="9" name="object 9"/>
            <p:cNvSpPr/>
            <p:nvPr/>
          </p:nvSpPr>
          <p:spPr>
            <a:xfrm>
              <a:off x="6818376" y="1965960"/>
              <a:ext cx="2891155" cy="2231390"/>
            </a:xfrm>
            <a:custGeom>
              <a:avLst/>
              <a:gdLst/>
              <a:ahLst/>
              <a:cxnLst/>
              <a:rect l="l" t="t" r="r" b="b"/>
              <a:pathLst>
                <a:path w="2891154" h="2231390">
                  <a:moveTo>
                    <a:pt x="1445514" y="0"/>
                  </a:moveTo>
                  <a:lnTo>
                    <a:pt x="2891028" y="2231135"/>
                  </a:lnTo>
                  <a:lnTo>
                    <a:pt x="0" y="2231135"/>
                  </a:lnTo>
                  <a:lnTo>
                    <a:pt x="1445514" y="0"/>
                  </a:lnTo>
                  <a:close/>
                </a:path>
              </a:pathLst>
            </a:custGeom>
            <a:ln w="6350">
              <a:solidFill>
                <a:srgbClr val="FFFFFF"/>
              </a:solidFill>
            </a:ln>
          </p:spPr>
          <p:txBody>
            <a:bodyPr wrap="square" lIns="0" tIns="0" rIns="0" bIns="0" rtlCol="0"/>
            <a:lstStyle/>
            <a:p>
              <a:endParaRPr/>
            </a:p>
          </p:txBody>
        </p:sp>
        <p:sp>
          <p:nvSpPr>
            <p:cNvPr id="10" name="object 10"/>
            <p:cNvSpPr/>
            <p:nvPr/>
          </p:nvSpPr>
          <p:spPr>
            <a:xfrm>
              <a:off x="7540752" y="1965960"/>
              <a:ext cx="1446530" cy="1115695"/>
            </a:xfrm>
            <a:custGeom>
              <a:avLst/>
              <a:gdLst/>
              <a:ahLst/>
              <a:cxnLst/>
              <a:rect l="l" t="t" r="r" b="b"/>
              <a:pathLst>
                <a:path w="1446529" h="1115695">
                  <a:moveTo>
                    <a:pt x="723138" y="0"/>
                  </a:moveTo>
                  <a:lnTo>
                    <a:pt x="0" y="1115567"/>
                  </a:lnTo>
                  <a:lnTo>
                    <a:pt x="1446276" y="1115567"/>
                  </a:lnTo>
                  <a:lnTo>
                    <a:pt x="723138" y="0"/>
                  </a:lnTo>
                  <a:close/>
                </a:path>
              </a:pathLst>
            </a:custGeom>
            <a:solidFill>
              <a:srgbClr val="D20101"/>
            </a:solidFill>
          </p:spPr>
          <p:txBody>
            <a:bodyPr wrap="square" lIns="0" tIns="0" rIns="0" bIns="0" rtlCol="0"/>
            <a:lstStyle/>
            <a:p>
              <a:endParaRPr/>
            </a:p>
          </p:txBody>
        </p:sp>
        <p:sp>
          <p:nvSpPr>
            <p:cNvPr id="11" name="object 11"/>
            <p:cNvSpPr/>
            <p:nvPr/>
          </p:nvSpPr>
          <p:spPr>
            <a:xfrm>
              <a:off x="7540752" y="1965960"/>
              <a:ext cx="1446530" cy="1115695"/>
            </a:xfrm>
            <a:custGeom>
              <a:avLst/>
              <a:gdLst/>
              <a:ahLst/>
              <a:cxnLst/>
              <a:rect l="l" t="t" r="r" b="b"/>
              <a:pathLst>
                <a:path w="1446529" h="1115695">
                  <a:moveTo>
                    <a:pt x="723138" y="0"/>
                  </a:moveTo>
                  <a:lnTo>
                    <a:pt x="1446276" y="1115567"/>
                  </a:lnTo>
                  <a:lnTo>
                    <a:pt x="0" y="1115567"/>
                  </a:lnTo>
                  <a:lnTo>
                    <a:pt x="723138" y="0"/>
                  </a:lnTo>
                  <a:close/>
                </a:path>
              </a:pathLst>
            </a:custGeom>
            <a:ln w="6349">
              <a:solidFill>
                <a:srgbClr val="FFFFFF"/>
              </a:solidFill>
            </a:ln>
          </p:spPr>
          <p:txBody>
            <a:bodyPr wrap="square" lIns="0" tIns="0" rIns="0" bIns="0" rtlCol="0"/>
            <a:lstStyle/>
            <a:p>
              <a:endParaRPr/>
            </a:p>
          </p:txBody>
        </p:sp>
        <p:sp>
          <p:nvSpPr>
            <p:cNvPr id="12" name="object 12"/>
            <p:cNvSpPr/>
            <p:nvPr/>
          </p:nvSpPr>
          <p:spPr>
            <a:xfrm>
              <a:off x="6096000" y="5309616"/>
              <a:ext cx="1088390" cy="467995"/>
            </a:xfrm>
            <a:custGeom>
              <a:avLst/>
              <a:gdLst/>
              <a:ahLst/>
              <a:cxnLst/>
              <a:rect l="l" t="t" r="r" b="b"/>
              <a:pathLst>
                <a:path w="1088390" h="467995">
                  <a:moveTo>
                    <a:pt x="1088136" y="0"/>
                  </a:moveTo>
                  <a:lnTo>
                    <a:pt x="0" y="0"/>
                  </a:lnTo>
                  <a:lnTo>
                    <a:pt x="0" y="467868"/>
                  </a:lnTo>
                  <a:lnTo>
                    <a:pt x="1088136" y="467868"/>
                  </a:lnTo>
                  <a:lnTo>
                    <a:pt x="1088136" y="0"/>
                  </a:lnTo>
                  <a:close/>
                </a:path>
              </a:pathLst>
            </a:custGeom>
            <a:solidFill>
              <a:srgbClr val="44536A"/>
            </a:solidFill>
          </p:spPr>
          <p:txBody>
            <a:bodyPr wrap="square" lIns="0" tIns="0" rIns="0" bIns="0" rtlCol="0"/>
            <a:lstStyle/>
            <a:p>
              <a:endParaRPr/>
            </a:p>
          </p:txBody>
        </p:sp>
        <p:sp>
          <p:nvSpPr>
            <p:cNvPr id="13" name="object 13"/>
            <p:cNvSpPr/>
            <p:nvPr/>
          </p:nvSpPr>
          <p:spPr>
            <a:xfrm>
              <a:off x="6096000" y="5309616"/>
              <a:ext cx="1088390" cy="467995"/>
            </a:xfrm>
            <a:custGeom>
              <a:avLst/>
              <a:gdLst/>
              <a:ahLst/>
              <a:cxnLst/>
              <a:rect l="l" t="t" r="r" b="b"/>
              <a:pathLst>
                <a:path w="1088390" h="467995">
                  <a:moveTo>
                    <a:pt x="0" y="467868"/>
                  </a:moveTo>
                  <a:lnTo>
                    <a:pt x="1088136" y="467868"/>
                  </a:lnTo>
                  <a:lnTo>
                    <a:pt x="1088136" y="0"/>
                  </a:lnTo>
                  <a:lnTo>
                    <a:pt x="0" y="0"/>
                  </a:lnTo>
                  <a:lnTo>
                    <a:pt x="0" y="467868"/>
                  </a:lnTo>
                  <a:close/>
                </a:path>
              </a:pathLst>
            </a:custGeom>
            <a:ln w="9525">
              <a:solidFill>
                <a:srgbClr val="FFFFFF"/>
              </a:solidFill>
            </a:ln>
          </p:spPr>
          <p:txBody>
            <a:bodyPr wrap="square" lIns="0" tIns="0" rIns="0" bIns="0" rtlCol="0"/>
            <a:lstStyle/>
            <a:p>
              <a:endParaRPr/>
            </a:p>
          </p:txBody>
        </p:sp>
        <p:sp>
          <p:nvSpPr>
            <p:cNvPr id="14" name="object 14"/>
            <p:cNvSpPr/>
            <p:nvPr/>
          </p:nvSpPr>
          <p:spPr>
            <a:xfrm>
              <a:off x="7181088" y="5309616"/>
              <a:ext cx="1088390" cy="467995"/>
            </a:xfrm>
            <a:custGeom>
              <a:avLst/>
              <a:gdLst/>
              <a:ahLst/>
              <a:cxnLst/>
              <a:rect l="l" t="t" r="r" b="b"/>
              <a:pathLst>
                <a:path w="1088390" h="467995">
                  <a:moveTo>
                    <a:pt x="1088136" y="0"/>
                  </a:moveTo>
                  <a:lnTo>
                    <a:pt x="0" y="0"/>
                  </a:lnTo>
                  <a:lnTo>
                    <a:pt x="0" y="467868"/>
                  </a:lnTo>
                  <a:lnTo>
                    <a:pt x="1088136" y="467868"/>
                  </a:lnTo>
                  <a:lnTo>
                    <a:pt x="1088136" y="0"/>
                  </a:lnTo>
                  <a:close/>
                </a:path>
              </a:pathLst>
            </a:custGeom>
            <a:solidFill>
              <a:srgbClr val="44536A"/>
            </a:solidFill>
          </p:spPr>
          <p:txBody>
            <a:bodyPr wrap="square" lIns="0" tIns="0" rIns="0" bIns="0" rtlCol="0"/>
            <a:lstStyle/>
            <a:p>
              <a:endParaRPr/>
            </a:p>
          </p:txBody>
        </p:sp>
        <p:sp>
          <p:nvSpPr>
            <p:cNvPr id="15" name="object 15"/>
            <p:cNvSpPr/>
            <p:nvPr/>
          </p:nvSpPr>
          <p:spPr>
            <a:xfrm>
              <a:off x="7181088" y="5309616"/>
              <a:ext cx="1088390" cy="467995"/>
            </a:xfrm>
            <a:custGeom>
              <a:avLst/>
              <a:gdLst/>
              <a:ahLst/>
              <a:cxnLst/>
              <a:rect l="l" t="t" r="r" b="b"/>
              <a:pathLst>
                <a:path w="1088390" h="467995">
                  <a:moveTo>
                    <a:pt x="0" y="467868"/>
                  </a:moveTo>
                  <a:lnTo>
                    <a:pt x="1088136" y="467868"/>
                  </a:lnTo>
                  <a:lnTo>
                    <a:pt x="1088136" y="0"/>
                  </a:lnTo>
                  <a:lnTo>
                    <a:pt x="0" y="0"/>
                  </a:lnTo>
                  <a:lnTo>
                    <a:pt x="0" y="467868"/>
                  </a:lnTo>
                  <a:close/>
                </a:path>
              </a:pathLst>
            </a:custGeom>
            <a:ln w="9525">
              <a:solidFill>
                <a:srgbClr val="FFFFFF"/>
              </a:solidFill>
            </a:ln>
          </p:spPr>
          <p:txBody>
            <a:bodyPr wrap="square" lIns="0" tIns="0" rIns="0" bIns="0" rtlCol="0"/>
            <a:lstStyle/>
            <a:p>
              <a:endParaRPr/>
            </a:p>
          </p:txBody>
        </p:sp>
        <p:sp>
          <p:nvSpPr>
            <p:cNvPr id="16" name="object 16"/>
            <p:cNvSpPr/>
            <p:nvPr/>
          </p:nvSpPr>
          <p:spPr>
            <a:xfrm>
              <a:off x="8267700" y="5309616"/>
              <a:ext cx="1088390" cy="467995"/>
            </a:xfrm>
            <a:custGeom>
              <a:avLst/>
              <a:gdLst/>
              <a:ahLst/>
              <a:cxnLst/>
              <a:rect l="l" t="t" r="r" b="b"/>
              <a:pathLst>
                <a:path w="1088390" h="467995">
                  <a:moveTo>
                    <a:pt x="1088136" y="0"/>
                  </a:moveTo>
                  <a:lnTo>
                    <a:pt x="0" y="0"/>
                  </a:lnTo>
                  <a:lnTo>
                    <a:pt x="0" y="467868"/>
                  </a:lnTo>
                  <a:lnTo>
                    <a:pt x="1088136" y="467868"/>
                  </a:lnTo>
                  <a:lnTo>
                    <a:pt x="1088136" y="0"/>
                  </a:lnTo>
                  <a:close/>
                </a:path>
              </a:pathLst>
            </a:custGeom>
            <a:solidFill>
              <a:srgbClr val="44536A"/>
            </a:solidFill>
          </p:spPr>
          <p:txBody>
            <a:bodyPr wrap="square" lIns="0" tIns="0" rIns="0" bIns="0" rtlCol="0"/>
            <a:lstStyle/>
            <a:p>
              <a:endParaRPr/>
            </a:p>
          </p:txBody>
        </p:sp>
        <p:sp>
          <p:nvSpPr>
            <p:cNvPr id="17" name="object 17"/>
            <p:cNvSpPr/>
            <p:nvPr/>
          </p:nvSpPr>
          <p:spPr>
            <a:xfrm>
              <a:off x="8267700" y="5309616"/>
              <a:ext cx="1088390" cy="467995"/>
            </a:xfrm>
            <a:custGeom>
              <a:avLst/>
              <a:gdLst/>
              <a:ahLst/>
              <a:cxnLst/>
              <a:rect l="l" t="t" r="r" b="b"/>
              <a:pathLst>
                <a:path w="1088390" h="467995">
                  <a:moveTo>
                    <a:pt x="0" y="467868"/>
                  </a:moveTo>
                  <a:lnTo>
                    <a:pt x="1088136" y="467868"/>
                  </a:lnTo>
                  <a:lnTo>
                    <a:pt x="1088136" y="0"/>
                  </a:lnTo>
                  <a:lnTo>
                    <a:pt x="0" y="0"/>
                  </a:lnTo>
                  <a:lnTo>
                    <a:pt x="0" y="467868"/>
                  </a:lnTo>
                  <a:close/>
                </a:path>
              </a:pathLst>
            </a:custGeom>
            <a:ln w="9525">
              <a:solidFill>
                <a:srgbClr val="FFFFFF"/>
              </a:solidFill>
            </a:ln>
          </p:spPr>
          <p:txBody>
            <a:bodyPr wrap="square" lIns="0" tIns="0" rIns="0" bIns="0" rtlCol="0"/>
            <a:lstStyle/>
            <a:p>
              <a:endParaRPr/>
            </a:p>
          </p:txBody>
        </p:sp>
        <p:sp>
          <p:nvSpPr>
            <p:cNvPr id="18" name="object 18"/>
            <p:cNvSpPr/>
            <p:nvPr/>
          </p:nvSpPr>
          <p:spPr>
            <a:xfrm>
              <a:off x="9352788" y="5309616"/>
              <a:ext cx="1088390" cy="467995"/>
            </a:xfrm>
            <a:custGeom>
              <a:avLst/>
              <a:gdLst/>
              <a:ahLst/>
              <a:cxnLst/>
              <a:rect l="l" t="t" r="r" b="b"/>
              <a:pathLst>
                <a:path w="1088390" h="467995">
                  <a:moveTo>
                    <a:pt x="1088136" y="0"/>
                  </a:moveTo>
                  <a:lnTo>
                    <a:pt x="0" y="0"/>
                  </a:lnTo>
                  <a:lnTo>
                    <a:pt x="0" y="467868"/>
                  </a:lnTo>
                  <a:lnTo>
                    <a:pt x="1088136" y="467868"/>
                  </a:lnTo>
                  <a:lnTo>
                    <a:pt x="1088136" y="0"/>
                  </a:lnTo>
                  <a:close/>
                </a:path>
              </a:pathLst>
            </a:custGeom>
            <a:solidFill>
              <a:srgbClr val="44536A"/>
            </a:solidFill>
          </p:spPr>
          <p:txBody>
            <a:bodyPr wrap="square" lIns="0" tIns="0" rIns="0" bIns="0" rtlCol="0"/>
            <a:lstStyle/>
            <a:p>
              <a:endParaRPr/>
            </a:p>
          </p:txBody>
        </p:sp>
        <p:sp>
          <p:nvSpPr>
            <p:cNvPr id="19" name="object 19"/>
            <p:cNvSpPr/>
            <p:nvPr/>
          </p:nvSpPr>
          <p:spPr>
            <a:xfrm>
              <a:off x="9352788" y="5309616"/>
              <a:ext cx="1088390" cy="467995"/>
            </a:xfrm>
            <a:custGeom>
              <a:avLst/>
              <a:gdLst/>
              <a:ahLst/>
              <a:cxnLst/>
              <a:rect l="l" t="t" r="r" b="b"/>
              <a:pathLst>
                <a:path w="1088390" h="467995">
                  <a:moveTo>
                    <a:pt x="0" y="467868"/>
                  </a:moveTo>
                  <a:lnTo>
                    <a:pt x="1088136" y="467868"/>
                  </a:lnTo>
                  <a:lnTo>
                    <a:pt x="1088136" y="0"/>
                  </a:lnTo>
                  <a:lnTo>
                    <a:pt x="0" y="0"/>
                  </a:lnTo>
                  <a:lnTo>
                    <a:pt x="0" y="467868"/>
                  </a:lnTo>
                  <a:close/>
                </a:path>
              </a:pathLst>
            </a:custGeom>
            <a:ln w="9525">
              <a:solidFill>
                <a:srgbClr val="FFFFFF"/>
              </a:solidFill>
            </a:ln>
          </p:spPr>
          <p:txBody>
            <a:bodyPr wrap="square" lIns="0" tIns="0" rIns="0" bIns="0" rtlCol="0"/>
            <a:lstStyle/>
            <a:p>
              <a:endParaRPr/>
            </a:p>
          </p:txBody>
        </p:sp>
      </p:grpSp>
      <p:sp>
        <p:nvSpPr>
          <p:cNvPr id="20" name="object 20"/>
          <p:cNvSpPr txBox="1"/>
          <p:nvPr/>
        </p:nvSpPr>
        <p:spPr>
          <a:xfrm>
            <a:off x="6096000" y="5309615"/>
            <a:ext cx="4345305" cy="467995"/>
          </a:xfrm>
          <a:prstGeom prst="rect">
            <a:avLst/>
          </a:prstGeom>
        </p:spPr>
        <p:txBody>
          <a:bodyPr vert="horz" wrap="square" lIns="0" tIns="123189" rIns="0" bIns="0" rtlCol="0">
            <a:spAutoFit/>
          </a:bodyPr>
          <a:lstStyle/>
          <a:p>
            <a:pPr marL="167005">
              <a:lnSpc>
                <a:spcPct val="100000"/>
              </a:lnSpc>
              <a:spcBef>
                <a:spcPts val="969"/>
              </a:spcBef>
              <a:tabLst>
                <a:tab pos="1141095" algn="l"/>
                <a:tab pos="2284730" algn="l"/>
                <a:tab pos="3471545" algn="l"/>
              </a:tabLst>
            </a:pPr>
            <a:r>
              <a:rPr sz="1400" dirty="0">
                <a:solidFill>
                  <a:srgbClr val="FFFFFF"/>
                </a:solidFill>
                <a:latin typeface="Franklin Gothic Medium"/>
                <a:cs typeface="Franklin Gothic Medium"/>
              </a:rPr>
              <a:t>1.</a:t>
            </a:r>
            <a:r>
              <a:rPr sz="1400" spc="30" dirty="0">
                <a:solidFill>
                  <a:srgbClr val="FFFFFF"/>
                </a:solidFill>
                <a:latin typeface="Franklin Gothic Medium"/>
                <a:cs typeface="Franklin Gothic Medium"/>
              </a:rPr>
              <a:t> </a:t>
            </a:r>
            <a:r>
              <a:rPr sz="1400" spc="-10" dirty="0">
                <a:solidFill>
                  <a:srgbClr val="FFFFFF"/>
                </a:solidFill>
                <a:latin typeface="Franklin Gothic Medium"/>
                <a:cs typeface="Franklin Gothic Medium"/>
              </a:rPr>
              <a:t>Realize</a:t>
            </a:r>
            <a:r>
              <a:rPr sz="1400" dirty="0">
                <a:solidFill>
                  <a:srgbClr val="FFFFFF"/>
                </a:solidFill>
                <a:latin typeface="Franklin Gothic Medium"/>
                <a:cs typeface="Franklin Gothic Medium"/>
              </a:rPr>
              <a:t>	2.</a:t>
            </a:r>
            <a:r>
              <a:rPr sz="1400" spc="-5" dirty="0">
                <a:solidFill>
                  <a:srgbClr val="FFFFFF"/>
                </a:solidFill>
                <a:latin typeface="Franklin Gothic Medium"/>
                <a:cs typeface="Franklin Gothic Medium"/>
              </a:rPr>
              <a:t> </a:t>
            </a:r>
            <a:r>
              <a:rPr sz="1400" spc="-10" dirty="0">
                <a:solidFill>
                  <a:srgbClr val="FFFFFF"/>
                </a:solidFill>
                <a:latin typeface="Franklin Gothic Medium"/>
                <a:cs typeface="Franklin Gothic Medium"/>
              </a:rPr>
              <a:t>Recognize</a:t>
            </a:r>
            <a:r>
              <a:rPr sz="1400" dirty="0">
                <a:solidFill>
                  <a:srgbClr val="FFFFFF"/>
                </a:solidFill>
                <a:latin typeface="Franklin Gothic Medium"/>
                <a:cs typeface="Franklin Gothic Medium"/>
              </a:rPr>
              <a:t>	3.</a:t>
            </a:r>
            <a:r>
              <a:rPr sz="1400" spc="-5" dirty="0">
                <a:solidFill>
                  <a:srgbClr val="FFFFFF"/>
                </a:solidFill>
                <a:latin typeface="Franklin Gothic Medium"/>
                <a:cs typeface="Franklin Gothic Medium"/>
              </a:rPr>
              <a:t> </a:t>
            </a:r>
            <a:r>
              <a:rPr sz="1400" spc="-10" dirty="0">
                <a:solidFill>
                  <a:srgbClr val="FFFFFF"/>
                </a:solidFill>
                <a:latin typeface="Franklin Gothic Medium"/>
                <a:cs typeface="Franklin Gothic Medium"/>
              </a:rPr>
              <a:t>Respond</a:t>
            </a:r>
            <a:r>
              <a:rPr sz="1400" dirty="0">
                <a:solidFill>
                  <a:srgbClr val="FFFFFF"/>
                </a:solidFill>
                <a:latin typeface="Franklin Gothic Medium"/>
                <a:cs typeface="Franklin Gothic Medium"/>
              </a:rPr>
              <a:t>	4.</a:t>
            </a:r>
            <a:r>
              <a:rPr sz="1400" spc="-15" dirty="0">
                <a:solidFill>
                  <a:srgbClr val="FFFFFF"/>
                </a:solidFill>
                <a:latin typeface="Franklin Gothic Medium"/>
                <a:cs typeface="Franklin Gothic Medium"/>
              </a:rPr>
              <a:t> </a:t>
            </a:r>
            <a:r>
              <a:rPr sz="1400" spc="-10" dirty="0">
                <a:solidFill>
                  <a:srgbClr val="FFFFFF"/>
                </a:solidFill>
                <a:latin typeface="Franklin Gothic Medium"/>
                <a:cs typeface="Franklin Gothic Medium"/>
              </a:rPr>
              <a:t>Resist</a:t>
            </a:r>
            <a:endParaRPr sz="1400">
              <a:latin typeface="Franklin Gothic Medium"/>
              <a:cs typeface="Franklin Gothic Medium"/>
            </a:endParaRPr>
          </a:p>
        </p:txBody>
      </p:sp>
      <p:sp>
        <p:nvSpPr>
          <p:cNvPr id="21" name="object 21"/>
          <p:cNvSpPr txBox="1"/>
          <p:nvPr/>
        </p:nvSpPr>
        <p:spPr>
          <a:xfrm>
            <a:off x="1261363" y="1732864"/>
            <a:ext cx="3895090" cy="3079115"/>
          </a:xfrm>
          <a:prstGeom prst="rect">
            <a:avLst/>
          </a:prstGeom>
        </p:spPr>
        <p:txBody>
          <a:bodyPr vert="horz" wrap="square" lIns="0" tIns="58419" rIns="0" bIns="0" rtlCol="0">
            <a:spAutoFit/>
          </a:bodyPr>
          <a:lstStyle/>
          <a:p>
            <a:pPr marL="241300" marR="5080" indent="-228600">
              <a:lnSpc>
                <a:spcPct val="90000"/>
              </a:lnSpc>
              <a:spcBef>
                <a:spcPts val="459"/>
              </a:spcBef>
              <a:buFont typeface="Arial"/>
              <a:buChar char="•"/>
              <a:tabLst>
                <a:tab pos="241300" algn="l"/>
              </a:tabLst>
            </a:pPr>
            <a:r>
              <a:rPr sz="3000" spc="-20" dirty="0">
                <a:solidFill>
                  <a:srgbClr val="FF0000"/>
                </a:solidFill>
                <a:latin typeface="Calibri"/>
                <a:cs typeface="Calibri"/>
              </a:rPr>
              <a:t>Evidence-</a:t>
            </a:r>
            <a:r>
              <a:rPr sz="3000" spc="-10" dirty="0">
                <a:solidFill>
                  <a:srgbClr val="FF0000"/>
                </a:solidFill>
                <a:latin typeface="Calibri"/>
                <a:cs typeface="Calibri"/>
              </a:rPr>
              <a:t>based psychosocial </a:t>
            </a:r>
            <a:r>
              <a:rPr sz="3000" dirty="0">
                <a:solidFill>
                  <a:srgbClr val="FF0000"/>
                </a:solidFill>
                <a:latin typeface="Calibri"/>
                <a:cs typeface="Calibri"/>
              </a:rPr>
              <a:t>interventions</a:t>
            </a:r>
            <a:r>
              <a:rPr sz="3000" spc="-70" dirty="0">
                <a:solidFill>
                  <a:srgbClr val="FF0000"/>
                </a:solidFill>
                <a:latin typeface="Calibri"/>
                <a:cs typeface="Calibri"/>
              </a:rPr>
              <a:t> </a:t>
            </a:r>
            <a:r>
              <a:rPr sz="3000" dirty="0">
                <a:latin typeface="Calibri"/>
                <a:cs typeface="Calibri"/>
              </a:rPr>
              <a:t>–</a:t>
            </a:r>
            <a:r>
              <a:rPr sz="3000" spc="-70" dirty="0">
                <a:latin typeface="Calibri"/>
                <a:cs typeface="Calibri"/>
              </a:rPr>
              <a:t> </a:t>
            </a:r>
            <a:r>
              <a:rPr sz="3000" spc="-20" dirty="0">
                <a:latin typeface="Calibri"/>
                <a:cs typeface="Calibri"/>
              </a:rPr>
              <a:t>e.g., </a:t>
            </a:r>
            <a:r>
              <a:rPr sz="3000" dirty="0">
                <a:latin typeface="Calibri"/>
                <a:cs typeface="Calibri"/>
              </a:rPr>
              <a:t>CBITS/Bounce</a:t>
            </a:r>
            <a:r>
              <a:rPr sz="3000" spc="-35" dirty="0">
                <a:latin typeface="Calibri"/>
                <a:cs typeface="Calibri"/>
              </a:rPr>
              <a:t> </a:t>
            </a:r>
            <a:r>
              <a:rPr sz="3000" dirty="0">
                <a:latin typeface="Calibri"/>
                <a:cs typeface="Calibri"/>
              </a:rPr>
              <a:t>Back,</a:t>
            </a:r>
            <a:r>
              <a:rPr sz="3000" spc="-30" dirty="0">
                <a:latin typeface="Calibri"/>
                <a:cs typeface="Calibri"/>
              </a:rPr>
              <a:t> </a:t>
            </a:r>
            <a:r>
              <a:rPr sz="3000" spc="-25" dirty="0">
                <a:latin typeface="Calibri"/>
                <a:cs typeface="Calibri"/>
              </a:rPr>
              <a:t>TF- CBT</a:t>
            </a:r>
            <a:endParaRPr sz="3000">
              <a:latin typeface="Calibri"/>
              <a:cs typeface="Calibri"/>
            </a:endParaRPr>
          </a:p>
          <a:p>
            <a:pPr>
              <a:lnSpc>
                <a:spcPct val="100000"/>
              </a:lnSpc>
              <a:spcBef>
                <a:spcPts val="30"/>
              </a:spcBef>
              <a:buClr>
                <a:srgbClr val="FF0000"/>
              </a:buClr>
              <a:buFont typeface="Arial"/>
              <a:buChar char="•"/>
            </a:pPr>
            <a:endParaRPr sz="3150">
              <a:latin typeface="Calibri"/>
              <a:cs typeface="Calibri"/>
            </a:endParaRPr>
          </a:p>
          <a:p>
            <a:pPr marL="241300" indent="-228600">
              <a:lnSpc>
                <a:spcPct val="100000"/>
              </a:lnSpc>
              <a:buFont typeface="Arial"/>
              <a:buChar char="•"/>
              <a:tabLst>
                <a:tab pos="241300" algn="l"/>
              </a:tabLst>
            </a:pPr>
            <a:r>
              <a:rPr sz="3000" spc="-10" dirty="0">
                <a:solidFill>
                  <a:srgbClr val="FF0000"/>
                </a:solidFill>
                <a:latin typeface="Calibri"/>
                <a:cs typeface="Calibri"/>
              </a:rPr>
              <a:t>Psychiatric</a:t>
            </a:r>
            <a:r>
              <a:rPr sz="3000" spc="-90" dirty="0">
                <a:solidFill>
                  <a:srgbClr val="FF0000"/>
                </a:solidFill>
                <a:latin typeface="Calibri"/>
                <a:cs typeface="Calibri"/>
              </a:rPr>
              <a:t> </a:t>
            </a:r>
            <a:r>
              <a:rPr sz="3000" spc="-20" dirty="0">
                <a:solidFill>
                  <a:srgbClr val="FF0000"/>
                </a:solidFill>
                <a:latin typeface="Calibri"/>
                <a:cs typeface="Calibri"/>
              </a:rPr>
              <a:t>care</a:t>
            </a:r>
            <a:endParaRPr sz="3000">
              <a:latin typeface="Calibri"/>
              <a:cs typeface="Calibri"/>
            </a:endParaRPr>
          </a:p>
        </p:txBody>
      </p:sp>
      <p:sp>
        <p:nvSpPr>
          <p:cNvPr id="22" name="object 22"/>
          <p:cNvSpPr txBox="1"/>
          <p:nvPr/>
        </p:nvSpPr>
        <p:spPr>
          <a:xfrm>
            <a:off x="7336281" y="4353814"/>
            <a:ext cx="1848485" cy="342265"/>
          </a:xfrm>
          <a:prstGeom prst="rect">
            <a:avLst/>
          </a:prstGeom>
        </p:spPr>
        <p:txBody>
          <a:bodyPr vert="horz" wrap="square" lIns="0" tIns="12700" rIns="0" bIns="0" rtlCol="0">
            <a:spAutoFit/>
          </a:bodyPr>
          <a:lstStyle/>
          <a:p>
            <a:pPr marL="1270" algn="ctr">
              <a:lnSpc>
                <a:spcPts val="1365"/>
              </a:lnSpc>
              <a:spcBef>
                <a:spcPts val="100"/>
              </a:spcBef>
            </a:pPr>
            <a:r>
              <a:rPr sz="1200" dirty="0">
                <a:solidFill>
                  <a:srgbClr val="FFFFFF"/>
                </a:solidFill>
                <a:latin typeface="Franklin Gothic Medium"/>
                <a:cs typeface="Franklin Gothic Medium"/>
              </a:rPr>
              <a:t>Tier</a:t>
            </a:r>
            <a:r>
              <a:rPr sz="1200" spc="-15" dirty="0">
                <a:solidFill>
                  <a:srgbClr val="FFFFFF"/>
                </a:solidFill>
                <a:latin typeface="Franklin Gothic Medium"/>
                <a:cs typeface="Franklin Gothic Medium"/>
              </a:rPr>
              <a:t> </a:t>
            </a:r>
            <a:r>
              <a:rPr sz="1200" dirty="0">
                <a:solidFill>
                  <a:srgbClr val="FFFFFF"/>
                </a:solidFill>
                <a:latin typeface="Franklin Gothic Medium"/>
                <a:cs typeface="Franklin Gothic Medium"/>
              </a:rPr>
              <a:t>I.</a:t>
            </a:r>
            <a:r>
              <a:rPr sz="1200" spc="-10" dirty="0">
                <a:solidFill>
                  <a:srgbClr val="FFFFFF"/>
                </a:solidFill>
                <a:latin typeface="Franklin Gothic Medium"/>
                <a:cs typeface="Franklin Gothic Medium"/>
              </a:rPr>
              <a:t> </a:t>
            </a:r>
            <a:r>
              <a:rPr sz="1200" dirty="0">
                <a:solidFill>
                  <a:srgbClr val="FFFFFF"/>
                </a:solidFill>
                <a:latin typeface="Franklin Gothic Medium"/>
                <a:cs typeface="Franklin Gothic Medium"/>
              </a:rPr>
              <a:t>All</a:t>
            </a:r>
            <a:r>
              <a:rPr sz="1200" spc="-5" dirty="0">
                <a:solidFill>
                  <a:srgbClr val="FFFFFF"/>
                </a:solidFill>
                <a:latin typeface="Franklin Gothic Medium"/>
                <a:cs typeface="Franklin Gothic Medium"/>
              </a:rPr>
              <a:t> </a:t>
            </a:r>
            <a:r>
              <a:rPr sz="1200" spc="-10" dirty="0">
                <a:solidFill>
                  <a:srgbClr val="FFFFFF"/>
                </a:solidFill>
                <a:latin typeface="Franklin Gothic Medium"/>
                <a:cs typeface="Franklin Gothic Medium"/>
              </a:rPr>
              <a:t>Students</a:t>
            </a:r>
            <a:endParaRPr sz="1200">
              <a:latin typeface="Franklin Gothic Medium"/>
              <a:cs typeface="Franklin Gothic Medium"/>
            </a:endParaRPr>
          </a:p>
          <a:p>
            <a:pPr algn="ctr">
              <a:lnSpc>
                <a:spcPts val="1125"/>
              </a:lnSpc>
            </a:pPr>
            <a:r>
              <a:rPr sz="1000" dirty="0">
                <a:solidFill>
                  <a:srgbClr val="FFFFFF"/>
                </a:solidFill>
                <a:latin typeface="Calibri"/>
                <a:cs typeface="Calibri"/>
              </a:rPr>
              <a:t>Regardless</a:t>
            </a:r>
            <a:r>
              <a:rPr sz="1000" spc="-10" dirty="0">
                <a:solidFill>
                  <a:srgbClr val="FFFFFF"/>
                </a:solidFill>
                <a:latin typeface="Calibri"/>
                <a:cs typeface="Calibri"/>
              </a:rPr>
              <a:t> </a:t>
            </a:r>
            <a:r>
              <a:rPr sz="1000" dirty="0">
                <a:solidFill>
                  <a:srgbClr val="FFFFFF"/>
                </a:solidFill>
                <a:latin typeface="Calibri"/>
                <a:cs typeface="Calibri"/>
              </a:rPr>
              <a:t>of</a:t>
            </a:r>
            <a:r>
              <a:rPr sz="1000" spc="-20" dirty="0">
                <a:solidFill>
                  <a:srgbClr val="FFFFFF"/>
                </a:solidFill>
                <a:latin typeface="Calibri"/>
                <a:cs typeface="Calibri"/>
              </a:rPr>
              <a:t> </a:t>
            </a:r>
            <a:r>
              <a:rPr sz="1000" spc="-10" dirty="0">
                <a:solidFill>
                  <a:srgbClr val="FFFFFF"/>
                </a:solidFill>
                <a:latin typeface="Calibri"/>
                <a:cs typeface="Calibri"/>
              </a:rPr>
              <a:t>behavioral</a:t>
            </a:r>
            <a:r>
              <a:rPr sz="1000" spc="-20" dirty="0">
                <a:solidFill>
                  <a:srgbClr val="FFFFFF"/>
                </a:solidFill>
                <a:latin typeface="Calibri"/>
                <a:cs typeface="Calibri"/>
              </a:rPr>
              <a:t> </a:t>
            </a:r>
            <a:r>
              <a:rPr sz="1000" dirty="0">
                <a:solidFill>
                  <a:srgbClr val="FFFFFF"/>
                </a:solidFill>
                <a:latin typeface="Calibri"/>
                <a:cs typeface="Calibri"/>
              </a:rPr>
              <a:t>health</a:t>
            </a:r>
            <a:r>
              <a:rPr sz="1000" spc="-25" dirty="0">
                <a:solidFill>
                  <a:srgbClr val="FFFFFF"/>
                </a:solidFill>
                <a:latin typeface="Calibri"/>
                <a:cs typeface="Calibri"/>
              </a:rPr>
              <a:t> </a:t>
            </a:r>
            <a:r>
              <a:rPr sz="1000" spc="-20" dirty="0">
                <a:solidFill>
                  <a:srgbClr val="FFFFFF"/>
                </a:solidFill>
                <a:latin typeface="Calibri"/>
                <a:cs typeface="Calibri"/>
              </a:rPr>
              <a:t>risk</a:t>
            </a:r>
            <a:endParaRPr sz="1000">
              <a:latin typeface="Calibri"/>
              <a:cs typeface="Calibri"/>
            </a:endParaRPr>
          </a:p>
        </p:txBody>
      </p:sp>
      <p:sp>
        <p:nvSpPr>
          <p:cNvPr id="23" name="object 23"/>
          <p:cNvSpPr txBox="1"/>
          <p:nvPr/>
        </p:nvSpPr>
        <p:spPr>
          <a:xfrm>
            <a:off x="7531734" y="2407411"/>
            <a:ext cx="1459230" cy="1307465"/>
          </a:xfrm>
          <a:prstGeom prst="rect">
            <a:avLst/>
          </a:prstGeom>
        </p:spPr>
        <p:txBody>
          <a:bodyPr vert="horz" wrap="square" lIns="0" tIns="33020" rIns="0" bIns="0" rtlCol="0">
            <a:spAutoFit/>
          </a:bodyPr>
          <a:lstStyle/>
          <a:p>
            <a:pPr marL="290830" marR="283210" indent="219075">
              <a:lnSpc>
                <a:spcPts val="1300"/>
              </a:lnSpc>
              <a:spcBef>
                <a:spcPts val="260"/>
              </a:spcBef>
            </a:pPr>
            <a:r>
              <a:rPr sz="1200" dirty="0">
                <a:solidFill>
                  <a:srgbClr val="FFFFFF"/>
                </a:solidFill>
                <a:latin typeface="Franklin Gothic Medium"/>
                <a:cs typeface="Franklin Gothic Medium"/>
              </a:rPr>
              <a:t>Tier</a:t>
            </a:r>
            <a:r>
              <a:rPr sz="1200" spc="-25" dirty="0">
                <a:solidFill>
                  <a:srgbClr val="FFFFFF"/>
                </a:solidFill>
                <a:latin typeface="Franklin Gothic Medium"/>
                <a:cs typeface="Franklin Gothic Medium"/>
              </a:rPr>
              <a:t> </a:t>
            </a:r>
            <a:r>
              <a:rPr sz="1200" spc="-20" dirty="0">
                <a:solidFill>
                  <a:srgbClr val="FFFFFF"/>
                </a:solidFill>
                <a:latin typeface="Franklin Gothic Medium"/>
                <a:cs typeface="Franklin Gothic Medium"/>
              </a:rPr>
              <a:t>III. </a:t>
            </a:r>
            <a:r>
              <a:rPr sz="1200" dirty="0">
                <a:solidFill>
                  <a:srgbClr val="FFFFFF"/>
                </a:solidFill>
                <a:latin typeface="Franklin Gothic Medium"/>
                <a:cs typeface="Franklin Gothic Medium"/>
              </a:rPr>
              <a:t>Few</a:t>
            </a:r>
            <a:r>
              <a:rPr sz="1200" spc="-45" dirty="0">
                <a:solidFill>
                  <a:srgbClr val="FFFFFF"/>
                </a:solidFill>
                <a:latin typeface="Franklin Gothic Medium"/>
                <a:cs typeface="Franklin Gothic Medium"/>
              </a:rPr>
              <a:t> </a:t>
            </a:r>
            <a:r>
              <a:rPr sz="1200" spc="-10" dirty="0">
                <a:solidFill>
                  <a:srgbClr val="FFFFFF"/>
                </a:solidFill>
                <a:latin typeface="Franklin Gothic Medium"/>
                <a:cs typeface="Franklin Gothic Medium"/>
              </a:rPr>
              <a:t>Students</a:t>
            </a:r>
            <a:endParaRPr sz="1200">
              <a:latin typeface="Franklin Gothic Medium"/>
              <a:cs typeface="Franklin Gothic Medium"/>
            </a:endParaRPr>
          </a:p>
          <a:p>
            <a:pPr algn="ctr">
              <a:lnSpc>
                <a:spcPts val="969"/>
              </a:lnSpc>
            </a:pPr>
            <a:r>
              <a:rPr sz="1000" dirty="0">
                <a:solidFill>
                  <a:srgbClr val="FFFFFF"/>
                </a:solidFill>
                <a:latin typeface="Calibri"/>
                <a:cs typeface="Calibri"/>
              </a:rPr>
              <a:t>Apparent</a:t>
            </a:r>
            <a:r>
              <a:rPr sz="1000" spc="-50" dirty="0">
                <a:solidFill>
                  <a:srgbClr val="FFFFFF"/>
                </a:solidFill>
                <a:latin typeface="Calibri"/>
                <a:cs typeface="Calibri"/>
              </a:rPr>
              <a:t> </a:t>
            </a:r>
            <a:r>
              <a:rPr sz="1000" spc="-10" dirty="0">
                <a:solidFill>
                  <a:srgbClr val="FFFFFF"/>
                </a:solidFill>
                <a:latin typeface="Calibri"/>
                <a:cs typeface="Calibri"/>
              </a:rPr>
              <a:t>behavioral</a:t>
            </a:r>
            <a:endParaRPr sz="1000">
              <a:latin typeface="Calibri"/>
              <a:cs typeface="Calibri"/>
            </a:endParaRPr>
          </a:p>
          <a:p>
            <a:pPr marL="635" algn="ctr">
              <a:lnSpc>
                <a:spcPts val="1140"/>
              </a:lnSpc>
            </a:pPr>
            <a:r>
              <a:rPr sz="1000" dirty="0">
                <a:solidFill>
                  <a:srgbClr val="FFFFFF"/>
                </a:solidFill>
                <a:latin typeface="Calibri"/>
                <a:cs typeface="Calibri"/>
              </a:rPr>
              <a:t>health</a:t>
            </a:r>
            <a:r>
              <a:rPr sz="1000" spc="-45" dirty="0">
                <a:solidFill>
                  <a:srgbClr val="FFFFFF"/>
                </a:solidFill>
                <a:latin typeface="Calibri"/>
                <a:cs typeface="Calibri"/>
              </a:rPr>
              <a:t> </a:t>
            </a:r>
            <a:r>
              <a:rPr sz="1000" spc="-20" dirty="0">
                <a:solidFill>
                  <a:srgbClr val="FFFFFF"/>
                </a:solidFill>
                <a:latin typeface="Calibri"/>
                <a:cs typeface="Calibri"/>
              </a:rPr>
              <a:t>needs</a:t>
            </a:r>
            <a:endParaRPr sz="1000">
              <a:latin typeface="Calibri"/>
              <a:cs typeface="Calibri"/>
            </a:endParaRPr>
          </a:p>
          <a:p>
            <a:pPr>
              <a:lnSpc>
                <a:spcPct val="100000"/>
              </a:lnSpc>
              <a:spcBef>
                <a:spcPts val="5"/>
              </a:spcBef>
            </a:pPr>
            <a:endParaRPr sz="1350">
              <a:latin typeface="Calibri"/>
              <a:cs typeface="Calibri"/>
            </a:endParaRPr>
          </a:p>
          <a:p>
            <a:pPr algn="ctr">
              <a:lnSpc>
                <a:spcPts val="1365"/>
              </a:lnSpc>
            </a:pPr>
            <a:r>
              <a:rPr sz="1200" dirty="0">
                <a:solidFill>
                  <a:srgbClr val="FFFFFF"/>
                </a:solidFill>
                <a:latin typeface="Franklin Gothic Medium"/>
                <a:cs typeface="Franklin Gothic Medium"/>
              </a:rPr>
              <a:t>Tier</a:t>
            </a:r>
            <a:r>
              <a:rPr sz="1200" spc="-25" dirty="0">
                <a:solidFill>
                  <a:srgbClr val="FFFFFF"/>
                </a:solidFill>
                <a:latin typeface="Franklin Gothic Medium"/>
                <a:cs typeface="Franklin Gothic Medium"/>
              </a:rPr>
              <a:t> </a:t>
            </a:r>
            <a:r>
              <a:rPr sz="1200" dirty="0">
                <a:solidFill>
                  <a:srgbClr val="FFFFFF"/>
                </a:solidFill>
                <a:latin typeface="Franklin Gothic Medium"/>
                <a:cs typeface="Franklin Gothic Medium"/>
              </a:rPr>
              <a:t>II.</a:t>
            </a:r>
            <a:r>
              <a:rPr sz="1200" spc="-15" dirty="0">
                <a:solidFill>
                  <a:srgbClr val="FFFFFF"/>
                </a:solidFill>
                <a:latin typeface="Franklin Gothic Medium"/>
                <a:cs typeface="Franklin Gothic Medium"/>
              </a:rPr>
              <a:t> </a:t>
            </a:r>
            <a:r>
              <a:rPr sz="1200" dirty="0">
                <a:solidFill>
                  <a:srgbClr val="FFFFFF"/>
                </a:solidFill>
                <a:latin typeface="Franklin Gothic Medium"/>
                <a:cs typeface="Franklin Gothic Medium"/>
              </a:rPr>
              <a:t>Some</a:t>
            </a:r>
            <a:r>
              <a:rPr sz="1200" spc="-10" dirty="0">
                <a:solidFill>
                  <a:srgbClr val="FFFFFF"/>
                </a:solidFill>
                <a:latin typeface="Franklin Gothic Medium"/>
                <a:cs typeface="Franklin Gothic Medium"/>
              </a:rPr>
              <a:t> Students</a:t>
            </a:r>
            <a:endParaRPr sz="1200">
              <a:latin typeface="Franklin Gothic Medium"/>
              <a:cs typeface="Franklin Gothic Medium"/>
            </a:endParaRPr>
          </a:p>
          <a:p>
            <a:pPr algn="ctr">
              <a:lnSpc>
                <a:spcPts val="1065"/>
              </a:lnSpc>
            </a:pPr>
            <a:r>
              <a:rPr sz="1000" dirty="0">
                <a:solidFill>
                  <a:srgbClr val="FFFFFF"/>
                </a:solidFill>
                <a:latin typeface="Calibri"/>
                <a:cs typeface="Calibri"/>
              </a:rPr>
              <a:t>At</a:t>
            </a:r>
            <a:r>
              <a:rPr sz="1000" spc="-20" dirty="0">
                <a:solidFill>
                  <a:srgbClr val="FFFFFF"/>
                </a:solidFill>
                <a:latin typeface="Calibri"/>
                <a:cs typeface="Calibri"/>
              </a:rPr>
              <a:t> </a:t>
            </a:r>
            <a:r>
              <a:rPr sz="1000" dirty="0">
                <a:solidFill>
                  <a:srgbClr val="FFFFFF"/>
                </a:solidFill>
                <a:latin typeface="Calibri"/>
                <a:cs typeface="Calibri"/>
              </a:rPr>
              <a:t>risk</a:t>
            </a:r>
            <a:r>
              <a:rPr sz="1000" spc="-25" dirty="0">
                <a:solidFill>
                  <a:srgbClr val="FFFFFF"/>
                </a:solidFill>
                <a:latin typeface="Calibri"/>
                <a:cs typeface="Calibri"/>
              </a:rPr>
              <a:t> </a:t>
            </a:r>
            <a:r>
              <a:rPr sz="1000" dirty="0">
                <a:solidFill>
                  <a:srgbClr val="FFFFFF"/>
                </a:solidFill>
                <a:latin typeface="Calibri"/>
                <a:cs typeface="Calibri"/>
              </a:rPr>
              <a:t>for</a:t>
            </a:r>
            <a:r>
              <a:rPr sz="1000" spc="-20" dirty="0">
                <a:solidFill>
                  <a:srgbClr val="FFFFFF"/>
                </a:solidFill>
                <a:latin typeface="Calibri"/>
                <a:cs typeface="Calibri"/>
              </a:rPr>
              <a:t> </a:t>
            </a:r>
            <a:r>
              <a:rPr sz="1000" spc="-10" dirty="0">
                <a:solidFill>
                  <a:srgbClr val="FFFFFF"/>
                </a:solidFill>
                <a:latin typeface="Calibri"/>
                <a:cs typeface="Calibri"/>
              </a:rPr>
              <a:t>behavioral</a:t>
            </a:r>
            <a:endParaRPr sz="1000">
              <a:latin typeface="Calibri"/>
              <a:cs typeface="Calibri"/>
            </a:endParaRPr>
          </a:p>
          <a:p>
            <a:pPr algn="ctr">
              <a:lnSpc>
                <a:spcPts val="1140"/>
              </a:lnSpc>
            </a:pPr>
            <a:r>
              <a:rPr sz="1000" dirty="0">
                <a:solidFill>
                  <a:srgbClr val="FFFFFF"/>
                </a:solidFill>
                <a:latin typeface="Calibri"/>
                <a:cs typeface="Calibri"/>
              </a:rPr>
              <a:t>health</a:t>
            </a:r>
            <a:r>
              <a:rPr sz="1000" spc="-45" dirty="0">
                <a:solidFill>
                  <a:srgbClr val="FFFFFF"/>
                </a:solidFill>
                <a:latin typeface="Calibri"/>
                <a:cs typeface="Calibri"/>
              </a:rPr>
              <a:t> </a:t>
            </a:r>
            <a:r>
              <a:rPr sz="1000" spc="-10" dirty="0">
                <a:solidFill>
                  <a:srgbClr val="FFFFFF"/>
                </a:solidFill>
                <a:latin typeface="Calibri"/>
                <a:cs typeface="Calibri"/>
              </a:rPr>
              <a:t>concerns</a:t>
            </a:r>
            <a:endParaRPr sz="1000">
              <a:latin typeface="Calibri"/>
              <a:cs typeface="Calibri"/>
            </a:endParaRPr>
          </a:p>
        </p:txBody>
      </p:sp>
      <p:sp>
        <p:nvSpPr>
          <p:cNvPr id="24" name="object 24"/>
          <p:cNvSpPr/>
          <p:nvPr/>
        </p:nvSpPr>
        <p:spPr>
          <a:xfrm>
            <a:off x="6092952" y="4175759"/>
            <a:ext cx="2438400" cy="1125220"/>
          </a:xfrm>
          <a:custGeom>
            <a:avLst/>
            <a:gdLst/>
            <a:ahLst/>
            <a:cxnLst/>
            <a:rect l="l" t="t" r="r" b="b"/>
            <a:pathLst>
              <a:path w="2438400" h="1125220">
                <a:moveTo>
                  <a:pt x="1167384" y="99822"/>
                </a:moveTo>
                <a:lnTo>
                  <a:pt x="1067562" y="0"/>
                </a:lnTo>
                <a:lnTo>
                  <a:pt x="12192" y="0"/>
                </a:lnTo>
                <a:lnTo>
                  <a:pt x="12192" y="199644"/>
                </a:lnTo>
                <a:lnTo>
                  <a:pt x="1067562" y="199644"/>
                </a:lnTo>
                <a:lnTo>
                  <a:pt x="1167384" y="99822"/>
                </a:lnTo>
                <a:close/>
              </a:path>
              <a:path w="2438400" h="1125220">
                <a:moveTo>
                  <a:pt x="2438400" y="1010412"/>
                </a:moveTo>
                <a:lnTo>
                  <a:pt x="2324100" y="896112"/>
                </a:lnTo>
                <a:lnTo>
                  <a:pt x="0" y="896112"/>
                </a:lnTo>
                <a:lnTo>
                  <a:pt x="0" y="1124712"/>
                </a:lnTo>
                <a:lnTo>
                  <a:pt x="2324100" y="1124712"/>
                </a:lnTo>
                <a:lnTo>
                  <a:pt x="2438400" y="1010412"/>
                </a:lnTo>
                <a:close/>
              </a:path>
            </a:pathLst>
          </a:custGeom>
          <a:solidFill>
            <a:srgbClr val="A6A6A6"/>
          </a:solidFill>
        </p:spPr>
        <p:txBody>
          <a:bodyPr wrap="square" lIns="0" tIns="0" rIns="0" bIns="0" rtlCol="0"/>
          <a:lstStyle/>
          <a:p>
            <a:endParaRPr/>
          </a:p>
        </p:txBody>
      </p:sp>
      <p:sp>
        <p:nvSpPr>
          <p:cNvPr id="25" name="object 25"/>
          <p:cNvSpPr txBox="1"/>
          <p:nvPr/>
        </p:nvSpPr>
        <p:spPr>
          <a:xfrm>
            <a:off x="6172961" y="5074158"/>
            <a:ext cx="2067560" cy="208279"/>
          </a:xfrm>
          <a:prstGeom prst="rect">
            <a:avLst/>
          </a:prstGeom>
        </p:spPr>
        <p:txBody>
          <a:bodyPr vert="horz" wrap="square" lIns="0" tIns="12700" rIns="0" bIns="0" rtlCol="0">
            <a:spAutoFit/>
          </a:bodyPr>
          <a:lstStyle/>
          <a:p>
            <a:pPr marL="12700">
              <a:lnSpc>
                <a:spcPct val="100000"/>
              </a:lnSpc>
              <a:spcBef>
                <a:spcPts val="100"/>
              </a:spcBef>
            </a:pPr>
            <a:r>
              <a:rPr sz="1200" spc="-10" dirty="0">
                <a:latin typeface="Calibri"/>
                <a:cs typeface="Calibri"/>
              </a:rPr>
              <a:t>School-</a:t>
            </a:r>
            <a:r>
              <a:rPr sz="1200" dirty="0">
                <a:latin typeface="Calibri"/>
                <a:cs typeface="Calibri"/>
              </a:rPr>
              <a:t>wide ecological</a:t>
            </a:r>
            <a:r>
              <a:rPr sz="1200" spc="25" dirty="0">
                <a:latin typeface="Calibri"/>
                <a:cs typeface="Calibri"/>
              </a:rPr>
              <a:t> </a:t>
            </a:r>
            <a:r>
              <a:rPr sz="1200" spc="-10" dirty="0">
                <a:latin typeface="Calibri"/>
                <a:cs typeface="Calibri"/>
              </a:rPr>
              <a:t>strategies</a:t>
            </a:r>
            <a:endParaRPr sz="1200">
              <a:latin typeface="Calibri"/>
              <a:cs typeface="Calibri"/>
            </a:endParaRPr>
          </a:p>
        </p:txBody>
      </p:sp>
      <p:grpSp>
        <p:nvGrpSpPr>
          <p:cNvPr id="26" name="object 26"/>
          <p:cNvGrpSpPr/>
          <p:nvPr/>
        </p:nvGrpSpPr>
        <p:grpSpPr>
          <a:xfrm>
            <a:off x="6092952" y="2878835"/>
            <a:ext cx="1632585" cy="977265"/>
            <a:chOff x="6092952" y="2878835"/>
            <a:chExt cx="1632585" cy="977265"/>
          </a:xfrm>
        </p:grpSpPr>
        <p:sp>
          <p:nvSpPr>
            <p:cNvPr id="27" name="object 27"/>
            <p:cNvSpPr/>
            <p:nvPr/>
          </p:nvSpPr>
          <p:spPr>
            <a:xfrm>
              <a:off x="6105144" y="3627119"/>
              <a:ext cx="1620520" cy="228600"/>
            </a:xfrm>
            <a:custGeom>
              <a:avLst/>
              <a:gdLst/>
              <a:ahLst/>
              <a:cxnLst/>
              <a:rect l="l" t="t" r="r" b="b"/>
              <a:pathLst>
                <a:path w="1620520" h="228600">
                  <a:moveTo>
                    <a:pt x="1505711" y="0"/>
                  </a:moveTo>
                  <a:lnTo>
                    <a:pt x="0" y="0"/>
                  </a:lnTo>
                  <a:lnTo>
                    <a:pt x="0" y="228599"/>
                  </a:lnTo>
                  <a:lnTo>
                    <a:pt x="1505711" y="228599"/>
                  </a:lnTo>
                  <a:lnTo>
                    <a:pt x="1620011" y="114299"/>
                  </a:lnTo>
                  <a:lnTo>
                    <a:pt x="1505711" y="0"/>
                  </a:lnTo>
                  <a:close/>
                </a:path>
              </a:pathLst>
            </a:custGeom>
            <a:solidFill>
              <a:srgbClr val="A6A6A6"/>
            </a:solidFill>
          </p:spPr>
          <p:txBody>
            <a:bodyPr wrap="square" lIns="0" tIns="0" rIns="0" bIns="0" rtlCol="0"/>
            <a:lstStyle/>
            <a:p>
              <a:endParaRPr/>
            </a:p>
          </p:txBody>
        </p:sp>
        <p:sp>
          <p:nvSpPr>
            <p:cNvPr id="28" name="object 28"/>
            <p:cNvSpPr/>
            <p:nvPr/>
          </p:nvSpPr>
          <p:spPr>
            <a:xfrm>
              <a:off x="6092952" y="2878835"/>
              <a:ext cx="1620520" cy="386080"/>
            </a:xfrm>
            <a:custGeom>
              <a:avLst/>
              <a:gdLst/>
              <a:ahLst/>
              <a:cxnLst/>
              <a:rect l="l" t="t" r="r" b="b"/>
              <a:pathLst>
                <a:path w="1620520" h="386079">
                  <a:moveTo>
                    <a:pt x="1427226" y="0"/>
                  </a:moveTo>
                  <a:lnTo>
                    <a:pt x="0" y="0"/>
                  </a:lnTo>
                  <a:lnTo>
                    <a:pt x="0" y="385572"/>
                  </a:lnTo>
                  <a:lnTo>
                    <a:pt x="1427226" y="385572"/>
                  </a:lnTo>
                  <a:lnTo>
                    <a:pt x="1620012" y="192786"/>
                  </a:lnTo>
                  <a:lnTo>
                    <a:pt x="1427226" y="0"/>
                  </a:lnTo>
                  <a:close/>
                </a:path>
              </a:pathLst>
            </a:custGeom>
            <a:solidFill>
              <a:srgbClr val="FFD966"/>
            </a:solidFill>
          </p:spPr>
          <p:txBody>
            <a:bodyPr wrap="square" lIns="0" tIns="0" rIns="0" bIns="0" rtlCol="0"/>
            <a:lstStyle/>
            <a:p>
              <a:endParaRPr/>
            </a:p>
          </p:txBody>
        </p:sp>
      </p:grpSp>
      <p:sp>
        <p:nvSpPr>
          <p:cNvPr id="29" name="object 29"/>
          <p:cNvSpPr txBox="1"/>
          <p:nvPr/>
        </p:nvSpPr>
        <p:spPr>
          <a:xfrm>
            <a:off x="6172961" y="2867405"/>
            <a:ext cx="1176020" cy="391160"/>
          </a:xfrm>
          <a:prstGeom prst="rect">
            <a:avLst/>
          </a:prstGeom>
        </p:spPr>
        <p:txBody>
          <a:bodyPr vert="horz" wrap="square" lIns="0" tIns="12700" rIns="0" bIns="0" rtlCol="0">
            <a:spAutoFit/>
          </a:bodyPr>
          <a:lstStyle/>
          <a:p>
            <a:pPr marL="12700" marR="5080">
              <a:lnSpc>
                <a:spcPct val="100000"/>
              </a:lnSpc>
              <a:spcBef>
                <a:spcPts val="100"/>
              </a:spcBef>
            </a:pPr>
            <a:r>
              <a:rPr sz="1200" dirty="0">
                <a:latin typeface="Calibri"/>
                <a:cs typeface="Calibri"/>
              </a:rPr>
              <a:t>Bounce</a:t>
            </a:r>
            <a:r>
              <a:rPr sz="1200" spc="-25" dirty="0">
                <a:latin typeface="Calibri"/>
                <a:cs typeface="Calibri"/>
              </a:rPr>
              <a:t> </a:t>
            </a:r>
            <a:r>
              <a:rPr sz="1200" dirty="0">
                <a:latin typeface="Calibri"/>
                <a:cs typeface="Calibri"/>
              </a:rPr>
              <a:t>Back</a:t>
            </a:r>
            <a:r>
              <a:rPr sz="1200" spc="10" dirty="0">
                <a:latin typeface="Calibri"/>
                <a:cs typeface="Calibri"/>
              </a:rPr>
              <a:t> </a:t>
            </a:r>
            <a:r>
              <a:rPr sz="1200" spc="-10" dirty="0">
                <a:latin typeface="Calibri"/>
                <a:cs typeface="Calibri"/>
              </a:rPr>
              <a:t>(K–5) </a:t>
            </a:r>
            <a:r>
              <a:rPr sz="1200" dirty="0">
                <a:latin typeface="Calibri"/>
                <a:cs typeface="Calibri"/>
              </a:rPr>
              <a:t>CBITS</a:t>
            </a:r>
            <a:r>
              <a:rPr sz="1200" spc="-15" dirty="0">
                <a:latin typeface="Calibri"/>
                <a:cs typeface="Calibri"/>
              </a:rPr>
              <a:t> </a:t>
            </a:r>
            <a:r>
              <a:rPr sz="1200" spc="-10" dirty="0">
                <a:latin typeface="Calibri"/>
                <a:cs typeface="Calibri"/>
              </a:rPr>
              <a:t>(6–12)</a:t>
            </a:r>
            <a:endParaRPr sz="1200">
              <a:latin typeface="Calibri"/>
              <a:cs typeface="Calibri"/>
            </a:endParaRPr>
          </a:p>
        </p:txBody>
      </p:sp>
      <p:sp>
        <p:nvSpPr>
          <p:cNvPr id="30" name="object 30"/>
          <p:cNvSpPr/>
          <p:nvPr/>
        </p:nvSpPr>
        <p:spPr>
          <a:xfrm>
            <a:off x="6092952" y="2100072"/>
            <a:ext cx="2202180" cy="228600"/>
          </a:xfrm>
          <a:custGeom>
            <a:avLst/>
            <a:gdLst/>
            <a:ahLst/>
            <a:cxnLst/>
            <a:rect l="l" t="t" r="r" b="b"/>
            <a:pathLst>
              <a:path w="2202179" h="228600">
                <a:moveTo>
                  <a:pt x="2087879" y="0"/>
                </a:moveTo>
                <a:lnTo>
                  <a:pt x="0" y="0"/>
                </a:lnTo>
                <a:lnTo>
                  <a:pt x="0" y="228600"/>
                </a:lnTo>
                <a:lnTo>
                  <a:pt x="2087879" y="228600"/>
                </a:lnTo>
                <a:lnTo>
                  <a:pt x="2202179" y="114300"/>
                </a:lnTo>
                <a:lnTo>
                  <a:pt x="2087879" y="0"/>
                </a:lnTo>
                <a:close/>
              </a:path>
            </a:pathLst>
          </a:custGeom>
          <a:solidFill>
            <a:srgbClr val="FFD966"/>
          </a:solidFill>
        </p:spPr>
        <p:txBody>
          <a:bodyPr wrap="square" lIns="0" tIns="0" rIns="0" bIns="0" rtlCol="0"/>
          <a:lstStyle/>
          <a:p>
            <a:endParaRPr/>
          </a:p>
        </p:txBody>
      </p:sp>
      <p:sp>
        <p:nvSpPr>
          <p:cNvPr id="31" name="object 31"/>
          <p:cNvSpPr txBox="1"/>
          <p:nvPr/>
        </p:nvSpPr>
        <p:spPr>
          <a:xfrm>
            <a:off x="6172961" y="2101722"/>
            <a:ext cx="452120" cy="208279"/>
          </a:xfrm>
          <a:prstGeom prst="rect">
            <a:avLst/>
          </a:prstGeom>
        </p:spPr>
        <p:txBody>
          <a:bodyPr vert="horz" wrap="square" lIns="0" tIns="12700" rIns="0" bIns="0" rtlCol="0">
            <a:spAutoFit/>
          </a:bodyPr>
          <a:lstStyle/>
          <a:p>
            <a:pPr marL="12700">
              <a:lnSpc>
                <a:spcPct val="100000"/>
              </a:lnSpc>
              <a:spcBef>
                <a:spcPts val="100"/>
              </a:spcBef>
            </a:pPr>
            <a:r>
              <a:rPr sz="1200" dirty="0">
                <a:latin typeface="Calibri"/>
                <a:cs typeface="Calibri"/>
              </a:rPr>
              <a:t>TF-</a:t>
            </a:r>
            <a:r>
              <a:rPr sz="1200" spc="-25" dirty="0">
                <a:latin typeface="Calibri"/>
                <a:cs typeface="Calibri"/>
              </a:rPr>
              <a:t>CBT</a:t>
            </a:r>
            <a:endParaRPr sz="1200">
              <a:latin typeface="Calibri"/>
              <a:cs typeface="Calibri"/>
            </a:endParaRPr>
          </a:p>
        </p:txBody>
      </p:sp>
      <p:grpSp>
        <p:nvGrpSpPr>
          <p:cNvPr id="32" name="object 32"/>
          <p:cNvGrpSpPr/>
          <p:nvPr/>
        </p:nvGrpSpPr>
        <p:grpSpPr>
          <a:xfrm>
            <a:off x="6092952" y="3912108"/>
            <a:ext cx="1620520" cy="1152525"/>
            <a:chOff x="6092952" y="3912108"/>
            <a:chExt cx="1620520" cy="1152525"/>
          </a:xfrm>
        </p:grpSpPr>
        <p:sp>
          <p:nvSpPr>
            <p:cNvPr id="33" name="object 33"/>
            <p:cNvSpPr/>
            <p:nvPr/>
          </p:nvSpPr>
          <p:spPr>
            <a:xfrm>
              <a:off x="6092952" y="3912108"/>
              <a:ext cx="1620520" cy="228600"/>
            </a:xfrm>
            <a:custGeom>
              <a:avLst/>
              <a:gdLst/>
              <a:ahLst/>
              <a:cxnLst/>
              <a:rect l="l" t="t" r="r" b="b"/>
              <a:pathLst>
                <a:path w="1620520" h="228600">
                  <a:moveTo>
                    <a:pt x="1505712" y="0"/>
                  </a:moveTo>
                  <a:lnTo>
                    <a:pt x="0" y="0"/>
                  </a:lnTo>
                  <a:lnTo>
                    <a:pt x="0" y="228600"/>
                  </a:lnTo>
                  <a:lnTo>
                    <a:pt x="1505712" y="228600"/>
                  </a:lnTo>
                  <a:lnTo>
                    <a:pt x="1620012" y="114300"/>
                  </a:lnTo>
                  <a:lnTo>
                    <a:pt x="1505712" y="0"/>
                  </a:lnTo>
                  <a:close/>
                </a:path>
              </a:pathLst>
            </a:custGeom>
            <a:solidFill>
              <a:srgbClr val="A6A6A6"/>
            </a:solidFill>
          </p:spPr>
          <p:txBody>
            <a:bodyPr wrap="square" lIns="0" tIns="0" rIns="0" bIns="0" rtlCol="0"/>
            <a:lstStyle/>
            <a:p>
              <a:endParaRPr/>
            </a:p>
          </p:txBody>
        </p:sp>
        <p:sp>
          <p:nvSpPr>
            <p:cNvPr id="34" name="object 34"/>
            <p:cNvSpPr/>
            <p:nvPr/>
          </p:nvSpPr>
          <p:spPr>
            <a:xfrm>
              <a:off x="6092952" y="4383024"/>
              <a:ext cx="767080" cy="189230"/>
            </a:xfrm>
            <a:custGeom>
              <a:avLst/>
              <a:gdLst/>
              <a:ahLst/>
              <a:cxnLst/>
              <a:rect l="l" t="t" r="r" b="b"/>
              <a:pathLst>
                <a:path w="767079" h="189229">
                  <a:moveTo>
                    <a:pt x="672083" y="0"/>
                  </a:moveTo>
                  <a:lnTo>
                    <a:pt x="0" y="0"/>
                  </a:lnTo>
                  <a:lnTo>
                    <a:pt x="0" y="188975"/>
                  </a:lnTo>
                  <a:lnTo>
                    <a:pt x="672083" y="188975"/>
                  </a:lnTo>
                  <a:lnTo>
                    <a:pt x="766572" y="94487"/>
                  </a:lnTo>
                  <a:lnTo>
                    <a:pt x="672083" y="0"/>
                  </a:lnTo>
                  <a:close/>
                </a:path>
              </a:pathLst>
            </a:custGeom>
            <a:solidFill>
              <a:srgbClr val="A3A7AA"/>
            </a:solidFill>
          </p:spPr>
          <p:txBody>
            <a:bodyPr wrap="square" lIns="0" tIns="0" rIns="0" bIns="0" rtlCol="0"/>
            <a:lstStyle/>
            <a:p>
              <a:endParaRPr/>
            </a:p>
          </p:txBody>
        </p:sp>
        <p:sp>
          <p:nvSpPr>
            <p:cNvPr id="35" name="object 35"/>
            <p:cNvSpPr/>
            <p:nvPr/>
          </p:nvSpPr>
          <p:spPr>
            <a:xfrm>
              <a:off x="6092952" y="4628387"/>
              <a:ext cx="1510665" cy="436245"/>
            </a:xfrm>
            <a:custGeom>
              <a:avLst/>
              <a:gdLst/>
              <a:ahLst/>
              <a:cxnLst/>
              <a:rect l="l" t="t" r="r" b="b"/>
              <a:pathLst>
                <a:path w="1510665" h="436245">
                  <a:moveTo>
                    <a:pt x="1088136" y="95250"/>
                  </a:moveTo>
                  <a:lnTo>
                    <a:pt x="992886" y="0"/>
                  </a:lnTo>
                  <a:lnTo>
                    <a:pt x="9144" y="0"/>
                  </a:lnTo>
                  <a:lnTo>
                    <a:pt x="9144" y="190500"/>
                  </a:lnTo>
                  <a:lnTo>
                    <a:pt x="992886" y="190500"/>
                  </a:lnTo>
                  <a:lnTo>
                    <a:pt x="1088136" y="95250"/>
                  </a:lnTo>
                  <a:close/>
                </a:path>
                <a:path w="1510665" h="436245">
                  <a:moveTo>
                    <a:pt x="1510284" y="323088"/>
                  </a:moveTo>
                  <a:lnTo>
                    <a:pt x="1397508" y="210312"/>
                  </a:lnTo>
                  <a:lnTo>
                    <a:pt x="0" y="210312"/>
                  </a:lnTo>
                  <a:lnTo>
                    <a:pt x="0" y="435864"/>
                  </a:lnTo>
                  <a:lnTo>
                    <a:pt x="1397508" y="435864"/>
                  </a:lnTo>
                  <a:lnTo>
                    <a:pt x="1510284" y="323088"/>
                  </a:lnTo>
                  <a:close/>
                </a:path>
              </a:pathLst>
            </a:custGeom>
            <a:solidFill>
              <a:srgbClr val="A6A6A6"/>
            </a:solidFill>
          </p:spPr>
          <p:txBody>
            <a:bodyPr wrap="square" lIns="0" tIns="0" rIns="0" bIns="0" rtlCol="0"/>
            <a:lstStyle/>
            <a:p>
              <a:endParaRPr/>
            </a:p>
          </p:txBody>
        </p:sp>
      </p:grpSp>
      <p:sp>
        <p:nvSpPr>
          <p:cNvPr id="36" name="object 36"/>
          <p:cNvSpPr txBox="1"/>
          <p:nvPr/>
        </p:nvSpPr>
        <p:spPr>
          <a:xfrm>
            <a:off x="6172961" y="3525011"/>
            <a:ext cx="894080" cy="1522730"/>
          </a:xfrm>
          <a:prstGeom prst="rect">
            <a:avLst/>
          </a:prstGeom>
        </p:spPr>
        <p:txBody>
          <a:bodyPr vert="horz" wrap="square" lIns="0" tIns="116205" rIns="0" bIns="0" rtlCol="0">
            <a:spAutoFit/>
          </a:bodyPr>
          <a:lstStyle/>
          <a:p>
            <a:pPr marL="24130">
              <a:lnSpc>
                <a:spcPct val="100000"/>
              </a:lnSpc>
              <a:spcBef>
                <a:spcPts val="915"/>
              </a:spcBef>
            </a:pPr>
            <a:r>
              <a:rPr sz="1200" spc="-20" dirty="0">
                <a:latin typeface="Calibri"/>
                <a:cs typeface="Calibri"/>
              </a:rPr>
              <a:t>SSET</a:t>
            </a:r>
            <a:endParaRPr sz="1200">
              <a:latin typeface="Calibri"/>
              <a:cs typeface="Calibri"/>
            </a:endParaRPr>
          </a:p>
          <a:p>
            <a:pPr marL="12700">
              <a:lnSpc>
                <a:spcPct val="100000"/>
              </a:lnSpc>
              <a:spcBef>
                <a:spcPts val="810"/>
              </a:spcBef>
            </a:pPr>
            <a:r>
              <a:rPr sz="1200" spc="-10" dirty="0">
                <a:latin typeface="Calibri"/>
                <a:cs typeface="Calibri"/>
              </a:rPr>
              <a:t>STRONG</a:t>
            </a:r>
            <a:endParaRPr sz="1200">
              <a:latin typeface="Calibri"/>
              <a:cs typeface="Calibri"/>
            </a:endParaRPr>
          </a:p>
          <a:p>
            <a:pPr marL="12700" marR="30480" indent="11430">
              <a:lnSpc>
                <a:spcPct val="110700"/>
              </a:lnSpc>
              <a:spcBef>
                <a:spcPts val="365"/>
              </a:spcBef>
            </a:pPr>
            <a:r>
              <a:rPr sz="1200" spc="-10" dirty="0">
                <a:latin typeface="Calibri"/>
                <a:cs typeface="Calibri"/>
              </a:rPr>
              <a:t>PFA/PREPaRE </a:t>
            </a:r>
            <a:r>
              <a:rPr sz="1200" spc="-25" dirty="0">
                <a:latin typeface="Calibri"/>
                <a:cs typeface="Calibri"/>
              </a:rPr>
              <a:t>SEL</a:t>
            </a:r>
            <a:endParaRPr sz="1200">
              <a:latin typeface="Calibri"/>
              <a:cs typeface="Calibri"/>
            </a:endParaRPr>
          </a:p>
          <a:p>
            <a:pPr marL="12700" marR="5080" indent="8255">
              <a:lnSpc>
                <a:spcPct val="124700"/>
              </a:lnSpc>
              <a:spcBef>
                <a:spcPts val="140"/>
              </a:spcBef>
            </a:pPr>
            <a:r>
              <a:rPr sz="1200" dirty="0">
                <a:latin typeface="Calibri"/>
                <a:cs typeface="Calibri"/>
              </a:rPr>
              <a:t>MH</a:t>
            </a:r>
            <a:r>
              <a:rPr sz="1200" spc="5" dirty="0">
                <a:latin typeface="Calibri"/>
                <a:cs typeface="Calibri"/>
              </a:rPr>
              <a:t> </a:t>
            </a:r>
            <a:r>
              <a:rPr sz="1200" spc="-10" dirty="0">
                <a:latin typeface="Calibri"/>
                <a:cs typeface="Calibri"/>
              </a:rPr>
              <a:t>LIteracy </a:t>
            </a:r>
            <a:r>
              <a:rPr sz="1200" dirty="0">
                <a:latin typeface="Calibri"/>
                <a:cs typeface="Calibri"/>
              </a:rPr>
              <a:t>Staff</a:t>
            </a:r>
            <a:r>
              <a:rPr sz="1200" spc="-55" dirty="0">
                <a:latin typeface="Calibri"/>
                <a:cs typeface="Calibri"/>
              </a:rPr>
              <a:t> </a:t>
            </a:r>
            <a:r>
              <a:rPr sz="1200" spc="-10" dirty="0">
                <a:latin typeface="Calibri"/>
                <a:cs typeface="Calibri"/>
              </a:rPr>
              <a:t>Wellness</a:t>
            </a:r>
            <a:endParaRPr sz="1200">
              <a:latin typeface="Calibri"/>
              <a:cs typeface="Calibri"/>
            </a:endParaRPr>
          </a:p>
        </p:txBody>
      </p:sp>
      <p:sp>
        <p:nvSpPr>
          <p:cNvPr id="37" name="object 37"/>
          <p:cNvSpPr txBox="1"/>
          <p:nvPr/>
        </p:nvSpPr>
        <p:spPr>
          <a:xfrm>
            <a:off x="9143238" y="6540195"/>
            <a:ext cx="1464310" cy="208279"/>
          </a:xfrm>
          <a:prstGeom prst="rect">
            <a:avLst/>
          </a:prstGeom>
        </p:spPr>
        <p:txBody>
          <a:bodyPr vert="horz" wrap="square" lIns="0" tIns="12700" rIns="0" bIns="0" rtlCol="0">
            <a:spAutoFit/>
          </a:bodyPr>
          <a:lstStyle/>
          <a:p>
            <a:pPr marL="12700">
              <a:lnSpc>
                <a:spcPct val="100000"/>
              </a:lnSpc>
              <a:spcBef>
                <a:spcPts val="100"/>
              </a:spcBef>
            </a:pPr>
            <a:r>
              <a:rPr sz="1200" dirty="0">
                <a:latin typeface="Arial"/>
                <a:cs typeface="Arial"/>
              </a:rPr>
              <a:t>Sharon</a:t>
            </a:r>
            <a:r>
              <a:rPr sz="1200" spc="-55" dirty="0">
                <a:latin typeface="Arial"/>
                <a:cs typeface="Arial"/>
              </a:rPr>
              <a:t> </a:t>
            </a:r>
            <a:r>
              <a:rPr sz="1200" spc="-10" dirty="0">
                <a:latin typeface="Arial"/>
                <a:cs typeface="Arial"/>
              </a:rPr>
              <a:t>Hoover,</a:t>
            </a:r>
            <a:r>
              <a:rPr sz="1200" spc="-30" dirty="0">
                <a:latin typeface="Arial"/>
                <a:cs typeface="Arial"/>
              </a:rPr>
              <a:t> </a:t>
            </a:r>
            <a:r>
              <a:rPr sz="1200" spc="-20" dirty="0">
                <a:latin typeface="Arial"/>
                <a:cs typeface="Arial"/>
              </a:rPr>
              <a:t>2018</a:t>
            </a:r>
            <a:endParaRPr sz="1200">
              <a:latin typeface="Arial"/>
              <a:cs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994663" y="76327"/>
            <a:ext cx="9873615" cy="1183640"/>
          </a:xfrm>
          <a:prstGeom prst="rect">
            <a:avLst/>
          </a:prstGeom>
        </p:spPr>
        <p:txBody>
          <a:bodyPr vert="horz" wrap="square" lIns="0" tIns="81280" rIns="0" bIns="0" rtlCol="0">
            <a:spAutoFit/>
          </a:bodyPr>
          <a:lstStyle/>
          <a:p>
            <a:pPr marL="3839210" marR="5080" indent="-3827145">
              <a:lnSpc>
                <a:spcPts val="4320"/>
              </a:lnSpc>
              <a:spcBef>
                <a:spcPts val="640"/>
              </a:spcBef>
            </a:pPr>
            <a:r>
              <a:rPr sz="4000" u="none" dirty="0">
                <a:solidFill>
                  <a:srgbClr val="001F5F"/>
                </a:solidFill>
                <a:latin typeface="Arial"/>
                <a:cs typeface="Arial"/>
              </a:rPr>
              <a:t>National</a:t>
            </a:r>
            <a:r>
              <a:rPr sz="4000" u="none" spc="-114" dirty="0">
                <a:solidFill>
                  <a:srgbClr val="001F5F"/>
                </a:solidFill>
                <a:latin typeface="Arial"/>
                <a:cs typeface="Arial"/>
              </a:rPr>
              <a:t> </a:t>
            </a:r>
            <a:r>
              <a:rPr sz="4000" u="none" dirty="0">
                <a:solidFill>
                  <a:srgbClr val="001F5F"/>
                </a:solidFill>
                <a:latin typeface="Arial"/>
                <a:cs typeface="Arial"/>
              </a:rPr>
              <a:t>Center</a:t>
            </a:r>
            <a:r>
              <a:rPr sz="4000" u="none" spc="-105" dirty="0">
                <a:solidFill>
                  <a:srgbClr val="001F5F"/>
                </a:solidFill>
                <a:latin typeface="Arial"/>
                <a:cs typeface="Arial"/>
              </a:rPr>
              <a:t> </a:t>
            </a:r>
            <a:r>
              <a:rPr sz="4000" u="none" dirty="0">
                <a:solidFill>
                  <a:srgbClr val="001F5F"/>
                </a:solidFill>
                <a:latin typeface="Arial"/>
                <a:cs typeface="Arial"/>
              </a:rPr>
              <a:t>for</a:t>
            </a:r>
            <a:r>
              <a:rPr sz="4000" u="none" spc="-120" dirty="0">
                <a:solidFill>
                  <a:srgbClr val="001F5F"/>
                </a:solidFill>
                <a:latin typeface="Arial"/>
                <a:cs typeface="Arial"/>
              </a:rPr>
              <a:t> </a:t>
            </a:r>
            <a:r>
              <a:rPr sz="4000" u="none" dirty="0">
                <a:solidFill>
                  <a:srgbClr val="001F5F"/>
                </a:solidFill>
                <a:latin typeface="Arial"/>
                <a:cs typeface="Arial"/>
              </a:rPr>
              <a:t>School</a:t>
            </a:r>
            <a:r>
              <a:rPr sz="4000" u="none" spc="-130" dirty="0">
                <a:solidFill>
                  <a:srgbClr val="001F5F"/>
                </a:solidFill>
                <a:latin typeface="Arial"/>
                <a:cs typeface="Arial"/>
              </a:rPr>
              <a:t> </a:t>
            </a:r>
            <a:r>
              <a:rPr sz="4000" u="none" dirty="0">
                <a:solidFill>
                  <a:srgbClr val="001F5F"/>
                </a:solidFill>
                <a:latin typeface="Arial"/>
                <a:cs typeface="Arial"/>
              </a:rPr>
              <a:t>Mental</a:t>
            </a:r>
            <a:r>
              <a:rPr sz="4000" u="none" spc="-114" dirty="0">
                <a:solidFill>
                  <a:srgbClr val="001F5F"/>
                </a:solidFill>
                <a:latin typeface="Arial"/>
                <a:cs typeface="Arial"/>
              </a:rPr>
              <a:t> </a:t>
            </a:r>
            <a:r>
              <a:rPr sz="4000" u="none" spc="-10" dirty="0">
                <a:solidFill>
                  <a:srgbClr val="001F5F"/>
                </a:solidFill>
                <a:latin typeface="Arial"/>
                <a:cs typeface="Arial"/>
              </a:rPr>
              <a:t>Health (NCSMH)</a:t>
            </a:r>
            <a:endParaRPr sz="4000">
              <a:latin typeface="Arial"/>
              <a:cs typeface="Arial"/>
            </a:endParaRPr>
          </a:p>
        </p:txBody>
      </p:sp>
      <p:sp>
        <p:nvSpPr>
          <p:cNvPr id="3" name="object 3"/>
          <p:cNvSpPr txBox="1"/>
          <p:nvPr/>
        </p:nvSpPr>
        <p:spPr>
          <a:xfrm>
            <a:off x="206451" y="1723085"/>
            <a:ext cx="5636260" cy="1988820"/>
          </a:xfrm>
          <a:prstGeom prst="rect">
            <a:avLst/>
          </a:prstGeom>
        </p:spPr>
        <p:txBody>
          <a:bodyPr vert="horz" wrap="square" lIns="0" tIns="55244" rIns="0" bIns="0" rtlCol="0">
            <a:spAutoFit/>
          </a:bodyPr>
          <a:lstStyle/>
          <a:p>
            <a:pPr marL="241300" marR="5080" indent="-228600">
              <a:lnSpc>
                <a:spcPct val="90000"/>
              </a:lnSpc>
              <a:spcBef>
                <a:spcPts val="434"/>
              </a:spcBef>
              <a:buClr>
                <a:srgbClr val="6A4961"/>
              </a:buClr>
              <a:buChar char="•"/>
              <a:tabLst>
                <a:tab pos="241300" algn="l"/>
              </a:tabLst>
            </a:pPr>
            <a:r>
              <a:rPr sz="2800" dirty="0">
                <a:latin typeface="Arial"/>
                <a:cs typeface="Arial"/>
              </a:rPr>
              <a:t>Established</a:t>
            </a:r>
            <a:r>
              <a:rPr sz="2800" spc="-70" dirty="0">
                <a:latin typeface="Arial"/>
                <a:cs typeface="Arial"/>
              </a:rPr>
              <a:t> </a:t>
            </a:r>
            <a:r>
              <a:rPr sz="2800" dirty="0">
                <a:latin typeface="Arial"/>
                <a:cs typeface="Arial"/>
              </a:rPr>
              <a:t>in</a:t>
            </a:r>
            <a:r>
              <a:rPr sz="2800" spc="-65" dirty="0">
                <a:latin typeface="Arial"/>
                <a:cs typeface="Arial"/>
              </a:rPr>
              <a:t> </a:t>
            </a:r>
            <a:r>
              <a:rPr sz="2800" dirty="0">
                <a:latin typeface="Arial"/>
                <a:cs typeface="Arial"/>
              </a:rPr>
              <a:t>1995</a:t>
            </a:r>
            <a:r>
              <a:rPr sz="2800" spc="-65" dirty="0">
                <a:latin typeface="Arial"/>
                <a:cs typeface="Arial"/>
              </a:rPr>
              <a:t> </a:t>
            </a:r>
            <a:r>
              <a:rPr sz="2800" dirty="0">
                <a:latin typeface="Arial"/>
                <a:cs typeface="Arial"/>
              </a:rPr>
              <a:t>with</a:t>
            </a:r>
            <a:r>
              <a:rPr sz="2800" spc="-60" dirty="0">
                <a:latin typeface="Arial"/>
                <a:cs typeface="Arial"/>
              </a:rPr>
              <a:t> </a:t>
            </a:r>
            <a:r>
              <a:rPr sz="2800" spc="-10" dirty="0">
                <a:latin typeface="Arial"/>
                <a:cs typeface="Arial"/>
              </a:rPr>
              <a:t>funding </a:t>
            </a:r>
            <a:r>
              <a:rPr sz="2800" dirty="0">
                <a:latin typeface="Arial"/>
                <a:cs typeface="Arial"/>
              </a:rPr>
              <a:t>from</a:t>
            </a:r>
            <a:r>
              <a:rPr sz="2800" spc="-60" dirty="0">
                <a:latin typeface="Arial"/>
                <a:cs typeface="Arial"/>
              </a:rPr>
              <a:t> </a:t>
            </a:r>
            <a:r>
              <a:rPr sz="2800" dirty="0">
                <a:latin typeface="Arial"/>
                <a:cs typeface="Arial"/>
              </a:rPr>
              <a:t>the</a:t>
            </a:r>
            <a:r>
              <a:rPr sz="2800" spc="-50" dirty="0">
                <a:latin typeface="Arial"/>
                <a:cs typeface="Arial"/>
              </a:rPr>
              <a:t> </a:t>
            </a:r>
            <a:r>
              <a:rPr sz="2800" dirty="0">
                <a:latin typeface="Arial"/>
                <a:cs typeface="Arial"/>
              </a:rPr>
              <a:t>US</a:t>
            </a:r>
            <a:r>
              <a:rPr sz="2800" spc="-60" dirty="0">
                <a:latin typeface="Arial"/>
                <a:cs typeface="Arial"/>
              </a:rPr>
              <a:t> </a:t>
            </a:r>
            <a:r>
              <a:rPr sz="2800" dirty="0">
                <a:latin typeface="Arial"/>
                <a:cs typeface="Arial"/>
              </a:rPr>
              <a:t>Department</a:t>
            </a:r>
            <a:r>
              <a:rPr sz="2800" spc="-25" dirty="0">
                <a:latin typeface="Arial"/>
                <a:cs typeface="Arial"/>
              </a:rPr>
              <a:t> </a:t>
            </a:r>
            <a:r>
              <a:rPr sz="2800" dirty="0">
                <a:latin typeface="Arial"/>
                <a:cs typeface="Arial"/>
              </a:rPr>
              <a:t>of</a:t>
            </a:r>
            <a:r>
              <a:rPr sz="2800" spc="-60" dirty="0">
                <a:latin typeface="Arial"/>
                <a:cs typeface="Arial"/>
              </a:rPr>
              <a:t> </a:t>
            </a:r>
            <a:r>
              <a:rPr sz="2800" spc="-10" dirty="0">
                <a:latin typeface="Arial"/>
                <a:cs typeface="Arial"/>
              </a:rPr>
              <a:t>Health </a:t>
            </a:r>
            <a:r>
              <a:rPr sz="2800" dirty="0">
                <a:latin typeface="Arial"/>
                <a:cs typeface="Arial"/>
              </a:rPr>
              <a:t>and</a:t>
            </a:r>
            <a:r>
              <a:rPr sz="2800" spc="-75" dirty="0">
                <a:latin typeface="Arial"/>
                <a:cs typeface="Arial"/>
              </a:rPr>
              <a:t> </a:t>
            </a:r>
            <a:r>
              <a:rPr sz="2800" dirty="0">
                <a:latin typeface="Arial"/>
                <a:cs typeface="Arial"/>
              </a:rPr>
              <a:t>Human</a:t>
            </a:r>
            <a:r>
              <a:rPr sz="2800" spc="-45" dirty="0">
                <a:latin typeface="Arial"/>
                <a:cs typeface="Arial"/>
              </a:rPr>
              <a:t> </a:t>
            </a:r>
            <a:r>
              <a:rPr sz="2800" dirty="0">
                <a:latin typeface="Arial"/>
                <a:cs typeface="Arial"/>
              </a:rPr>
              <a:t>Services</a:t>
            </a:r>
            <a:r>
              <a:rPr sz="2800" spc="-75" dirty="0">
                <a:latin typeface="Arial"/>
                <a:cs typeface="Arial"/>
              </a:rPr>
              <a:t> </a:t>
            </a:r>
            <a:r>
              <a:rPr sz="2800" spc="-10" dirty="0">
                <a:latin typeface="Arial"/>
                <a:cs typeface="Arial"/>
              </a:rPr>
              <a:t>(HHS), </a:t>
            </a:r>
            <a:r>
              <a:rPr sz="2800" dirty="0">
                <a:latin typeface="Arial"/>
                <a:cs typeface="Arial"/>
              </a:rPr>
              <a:t>Health</a:t>
            </a:r>
            <a:r>
              <a:rPr sz="2800" spc="-65" dirty="0">
                <a:latin typeface="Arial"/>
                <a:cs typeface="Arial"/>
              </a:rPr>
              <a:t> </a:t>
            </a:r>
            <a:r>
              <a:rPr sz="2800" dirty="0">
                <a:latin typeface="Arial"/>
                <a:cs typeface="Arial"/>
              </a:rPr>
              <a:t>Resources</a:t>
            </a:r>
            <a:r>
              <a:rPr sz="2800" spc="-70" dirty="0">
                <a:latin typeface="Arial"/>
                <a:cs typeface="Arial"/>
              </a:rPr>
              <a:t> </a:t>
            </a:r>
            <a:r>
              <a:rPr sz="2800" dirty="0">
                <a:latin typeface="Arial"/>
                <a:cs typeface="Arial"/>
              </a:rPr>
              <a:t>and</a:t>
            </a:r>
            <a:r>
              <a:rPr sz="2800" spc="-70" dirty="0">
                <a:latin typeface="Arial"/>
                <a:cs typeface="Arial"/>
              </a:rPr>
              <a:t> </a:t>
            </a:r>
            <a:r>
              <a:rPr sz="2800" spc="-10" dirty="0">
                <a:latin typeface="Arial"/>
                <a:cs typeface="Arial"/>
              </a:rPr>
              <a:t>Services Administration</a:t>
            </a:r>
            <a:endParaRPr sz="2800" dirty="0">
              <a:latin typeface="Arial"/>
              <a:cs typeface="Arial"/>
            </a:endParaRPr>
          </a:p>
        </p:txBody>
      </p:sp>
      <p:sp>
        <p:nvSpPr>
          <p:cNvPr id="4" name="object 4"/>
          <p:cNvSpPr txBox="1"/>
          <p:nvPr/>
        </p:nvSpPr>
        <p:spPr>
          <a:xfrm>
            <a:off x="206451" y="4282821"/>
            <a:ext cx="5660390" cy="1988185"/>
          </a:xfrm>
          <a:prstGeom prst="rect">
            <a:avLst/>
          </a:prstGeom>
        </p:spPr>
        <p:txBody>
          <a:bodyPr vert="horz" wrap="square" lIns="0" tIns="54610" rIns="0" bIns="0" rtlCol="0">
            <a:spAutoFit/>
          </a:bodyPr>
          <a:lstStyle/>
          <a:p>
            <a:pPr marL="241300" marR="5080" indent="-228600">
              <a:lnSpc>
                <a:spcPct val="90000"/>
              </a:lnSpc>
              <a:spcBef>
                <a:spcPts val="430"/>
              </a:spcBef>
              <a:buClr>
                <a:srgbClr val="6A4961"/>
              </a:buClr>
              <a:buChar char="•"/>
              <a:tabLst>
                <a:tab pos="241300" algn="l"/>
              </a:tabLst>
            </a:pPr>
            <a:r>
              <a:rPr sz="2800" dirty="0">
                <a:latin typeface="Arial"/>
                <a:cs typeface="Arial"/>
              </a:rPr>
              <a:t>The</a:t>
            </a:r>
            <a:r>
              <a:rPr sz="2800" spc="-60" dirty="0">
                <a:latin typeface="Arial"/>
                <a:cs typeface="Arial"/>
              </a:rPr>
              <a:t> </a:t>
            </a:r>
            <a:r>
              <a:rPr sz="2800" b="1" dirty="0">
                <a:solidFill>
                  <a:srgbClr val="001F5F"/>
                </a:solidFill>
                <a:latin typeface="Arial"/>
                <a:cs typeface="Arial"/>
              </a:rPr>
              <a:t>NCSMH</a:t>
            </a:r>
            <a:r>
              <a:rPr sz="2800" b="1" spc="-50" dirty="0">
                <a:solidFill>
                  <a:srgbClr val="001F5F"/>
                </a:solidFill>
                <a:latin typeface="Arial"/>
                <a:cs typeface="Arial"/>
              </a:rPr>
              <a:t> </a:t>
            </a:r>
            <a:r>
              <a:rPr sz="2800" b="1" dirty="0">
                <a:solidFill>
                  <a:srgbClr val="001F5F"/>
                </a:solidFill>
                <a:latin typeface="Arial"/>
                <a:cs typeface="Arial"/>
              </a:rPr>
              <a:t>mission</a:t>
            </a:r>
            <a:r>
              <a:rPr sz="2800" b="1" spc="-70" dirty="0">
                <a:solidFill>
                  <a:srgbClr val="001F5F"/>
                </a:solidFill>
                <a:latin typeface="Arial"/>
                <a:cs typeface="Arial"/>
              </a:rPr>
              <a:t> </a:t>
            </a:r>
            <a:r>
              <a:rPr sz="2800" dirty="0">
                <a:latin typeface="Arial"/>
                <a:cs typeface="Arial"/>
              </a:rPr>
              <a:t>is</a:t>
            </a:r>
            <a:r>
              <a:rPr sz="2800" spc="-75" dirty="0">
                <a:latin typeface="Arial"/>
                <a:cs typeface="Arial"/>
              </a:rPr>
              <a:t> </a:t>
            </a:r>
            <a:r>
              <a:rPr sz="2800" spc="-25" dirty="0">
                <a:latin typeface="Arial"/>
                <a:cs typeface="Arial"/>
              </a:rPr>
              <a:t>to </a:t>
            </a:r>
            <a:r>
              <a:rPr sz="2800" dirty="0">
                <a:latin typeface="Arial"/>
                <a:cs typeface="Arial"/>
              </a:rPr>
              <a:t>strengthen</a:t>
            </a:r>
            <a:r>
              <a:rPr sz="2800" spc="-75" dirty="0">
                <a:latin typeface="Arial"/>
                <a:cs typeface="Arial"/>
              </a:rPr>
              <a:t> </a:t>
            </a:r>
            <a:r>
              <a:rPr sz="2800" dirty="0">
                <a:latin typeface="Arial"/>
                <a:cs typeface="Arial"/>
              </a:rPr>
              <a:t>policies</a:t>
            </a:r>
            <a:r>
              <a:rPr sz="2800" spc="-80" dirty="0">
                <a:latin typeface="Arial"/>
                <a:cs typeface="Arial"/>
              </a:rPr>
              <a:t> </a:t>
            </a:r>
            <a:r>
              <a:rPr sz="2800" dirty="0">
                <a:latin typeface="Arial"/>
                <a:cs typeface="Arial"/>
              </a:rPr>
              <a:t>and</a:t>
            </a:r>
            <a:r>
              <a:rPr sz="2800" spc="-80" dirty="0">
                <a:latin typeface="Arial"/>
                <a:cs typeface="Arial"/>
              </a:rPr>
              <a:t> </a:t>
            </a:r>
            <a:r>
              <a:rPr sz="2800" spc="-10" dirty="0">
                <a:latin typeface="Arial"/>
                <a:cs typeface="Arial"/>
              </a:rPr>
              <a:t>programs </a:t>
            </a:r>
            <a:r>
              <a:rPr sz="2800" dirty="0">
                <a:latin typeface="Arial"/>
                <a:cs typeface="Arial"/>
              </a:rPr>
              <a:t>in</a:t>
            </a:r>
            <a:r>
              <a:rPr sz="2800" spc="-55" dirty="0">
                <a:latin typeface="Arial"/>
                <a:cs typeface="Arial"/>
              </a:rPr>
              <a:t> </a:t>
            </a:r>
            <a:r>
              <a:rPr sz="2800" dirty="0">
                <a:latin typeface="Arial"/>
                <a:cs typeface="Arial"/>
              </a:rPr>
              <a:t>school</a:t>
            </a:r>
            <a:r>
              <a:rPr sz="2800" spc="-55" dirty="0">
                <a:latin typeface="Arial"/>
                <a:cs typeface="Arial"/>
              </a:rPr>
              <a:t> </a:t>
            </a:r>
            <a:r>
              <a:rPr sz="2800" dirty="0">
                <a:latin typeface="Arial"/>
                <a:cs typeface="Arial"/>
              </a:rPr>
              <a:t>mental</a:t>
            </a:r>
            <a:r>
              <a:rPr sz="2800" spc="-45" dirty="0">
                <a:latin typeface="Arial"/>
                <a:cs typeface="Arial"/>
              </a:rPr>
              <a:t> </a:t>
            </a:r>
            <a:r>
              <a:rPr sz="2800" dirty="0">
                <a:latin typeface="Arial"/>
                <a:cs typeface="Arial"/>
              </a:rPr>
              <a:t>health</a:t>
            </a:r>
            <a:r>
              <a:rPr sz="2800" spc="-50" dirty="0">
                <a:latin typeface="Arial"/>
                <a:cs typeface="Arial"/>
              </a:rPr>
              <a:t> </a:t>
            </a:r>
            <a:r>
              <a:rPr sz="2800" dirty="0">
                <a:latin typeface="Arial"/>
                <a:cs typeface="Arial"/>
              </a:rPr>
              <a:t>to</a:t>
            </a:r>
            <a:r>
              <a:rPr sz="2800" spc="-45" dirty="0">
                <a:latin typeface="Arial"/>
                <a:cs typeface="Arial"/>
              </a:rPr>
              <a:t> </a:t>
            </a:r>
            <a:r>
              <a:rPr sz="2800" spc="-10" dirty="0">
                <a:latin typeface="Arial"/>
                <a:cs typeface="Arial"/>
              </a:rPr>
              <a:t>improve </a:t>
            </a:r>
            <a:r>
              <a:rPr sz="2800" dirty="0">
                <a:latin typeface="Arial"/>
                <a:cs typeface="Arial"/>
              </a:rPr>
              <a:t>learning</a:t>
            </a:r>
            <a:r>
              <a:rPr sz="2800" spc="-65" dirty="0">
                <a:latin typeface="Arial"/>
                <a:cs typeface="Arial"/>
              </a:rPr>
              <a:t> </a:t>
            </a:r>
            <a:r>
              <a:rPr sz="2800" dirty="0">
                <a:latin typeface="Arial"/>
                <a:cs typeface="Arial"/>
              </a:rPr>
              <a:t>and</a:t>
            </a:r>
            <a:r>
              <a:rPr sz="2800" spc="-75" dirty="0">
                <a:latin typeface="Arial"/>
                <a:cs typeface="Arial"/>
              </a:rPr>
              <a:t> </a:t>
            </a:r>
            <a:r>
              <a:rPr sz="2800" dirty="0">
                <a:latin typeface="Arial"/>
                <a:cs typeface="Arial"/>
              </a:rPr>
              <a:t>promote</a:t>
            </a:r>
            <a:r>
              <a:rPr sz="2800" spc="-65" dirty="0">
                <a:latin typeface="Arial"/>
                <a:cs typeface="Arial"/>
              </a:rPr>
              <a:t> </a:t>
            </a:r>
            <a:r>
              <a:rPr sz="2800" dirty="0">
                <a:latin typeface="Arial"/>
                <a:cs typeface="Arial"/>
              </a:rPr>
              <a:t>success</a:t>
            </a:r>
            <a:r>
              <a:rPr sz="2800" spc="-100" dirty="0">
                <a:latin typeface="Arial"/>
                <a:cs typeface="Arial"/>
              </a:rPr>
              <a:t> </a:t>
            </a:r>
            <a:r>
              <a:rPr sz="2800" spc="-25" dirty="0">
                <a:latin typeface="Arial"/>
                <a:cs typeface="Arial"/>
              </a:rPr>
              <a:t>for </a:t>
            </a:r>
            <a:r>
              <a:rPr sz="2800" dirty="0">
                <a:latin typeface="Arial"/>
                <a:cs typeface="Arial"/>
              </a:rPr>
              <a:t>America's</a:t>
            </a:r>
            <a:r>
              <a:rPr sz="2800" spc="-114" dirty="0">
                <a:latin typeface="Arial"/>
                <a:cs typeface="Arial"/>
              </a:rPr>
              <a:t> </a:t>
            </a:r>
            <a:r>
              <a:rPr sz="2800" spc="-10" dirty="0">
                <a:latin typeface="Arial"/>
                <a:cs typeface="Arial"/>
              </a:rPr>
              <a:t>youth.</a:t>
            </a:r>
            <a:endParaRPr sz="2800">
              <a:latin typeface="Arial"/>
              <a:cs typeface="Arial"/>
            </a:endParaRPr>
          </a:p>
        </p:txBody>
      </p:sp>
      <p:grpSp>
        <p:nvGrpSpPr>
          <p:cNvPr id="5" name="object 5"/>
          <p:cNvGrpSpPr/>
          <p:nvPr/>
        </p:nvGrpSpPr>
        <p:grpSpPr>
          <a:xfrm>
            <a:off x="7584243" y="2369876"/>
            <a:ext cx="1128395" cy="215900"/>
            <a:chOff x="7584243" y="2369876"/>
            <a:chExt cx="1128395" cy="215900"/>
          </a:xfrm>
        </p:grpSpPr>
        <p:pic>
          <p:nvPicPr>
            <p:cNvPr id="6" name="object 6"/>
            <p:cNvPicPr/>
            <p:nvPr/>
          </p:nvPicPr>
          <p:blipFill>
            <a:blip r:embed="rId3" cstate="print"/>
            <a:stretch>
              <a:fillRect/>
            </a:stretch>
          </p:blipFill>
          <p:spPr>
            <a:xfrm>
              <a:off x="7584243" y="2369876"/>
              <a:ext cx="105634" cy="215509"/>
            </a:xfrm>
            <a:prstGeom prst="rect">
              <a:avLst/>
            </a:prstGeom>
          </p:spPr>
        </p:pic>
        <p:pic>
          <p:nvPicPr>
            <p:cNvPr id="7" name="object 7"/>
            <p:cNvPicPr/>
            <p:nvPr/>
          </p:nvPicPr>
          <p:blipFill>
            <a:blip r:embed="rId4" cstate="print"/>
            <a:stretch>
              <a:fillRect/>
            </a:stretch>
          </p:blipFill>
          <p:spPr>
            <a:xfrm>
              <a:off x="7728974" y="2401448"/>
              <a:ext cx="163914" cy="183250"/>
            </a:xfrm>
            <a:prstGeom prst="rect">
              <a:avLst/>
            </a:prstGeom>
          </p:spPr>
        </p:pic>
        <p:pic>
          <p:nvPicPr>
            <p:cNvPr id="8" name="object 8"/>
            <p:cNvPicPr/>
            <p:nvPr/>
          </p:nvPicPr>
          <p:blipFill>
            <a:blip r:embed="rId5" cstate="print"/>
            <a:stretch>
              <a:fillRect/>
            </a:stretch>
          </p:blipFill>
          <p:spPr>
            <a:xfrm>
              <a:off x="7929920" y="2404878"/>
              <a:ext cx="190732" cy="176382"/>
            </a:xfrm>
            <a:prstGeom prst="rect">
              <a:avLst/>
            </a:prstGeom>
          </p:spPr>
        </p:pic>
        <p:pic>
          <p:nvPicPr>
            <p:cNvPr id="9" name="object 9"/>
            <p:cNvPicPr/>
            <p:nvPr/>
          </p:nvPicPr>
          <p:blipFill>
            <a:blip r:embed="rId6" cstate="print"/>
            <a:stretch>
              <a:fillRect/>
            </a:stretch>
          </p:blipFill>
          <p:spPr>
            <a:xfrm>
              <a:off x="8151465" y="2401448"/>
              <a:ext cx="191463" cy="183250"/>
            </a:xfrm>
            <a:prstGeom prst="rect">
              <a:avLst/>
            </a:prstGeom>
          </p:spPr>
        </p:pic>
        <p:pic>
          <p:nvPicPr>
            <p:cNvPr id="10" name="object 10"/>
            <p:cNvPicPr/>
            <p:nvPr/>
          </p:nvPicPr>
          <p:blipFill>
            <a:blip r:embed="rId7" cstate="print"/>
            <a:stretch>
              <a:fillRect/>
            </a:stretch>
          </p:blipFill>
          <p:spPr>
            <a:xfrm>
              <a:off x="8373102" y="2401448"/>
              <a:ext cx="191372" cy="183250"/>
            </a:xfrm>
            <a:prstGeom prst="rect">
              <a:avLst/>
            </a:prstGeom>
          </p:spPr>
        </p:pic>
        <p:pic>
          <p:nvPicPr>
            <p:cNvPr id="11" name="object 11"/>
            <p:cNvPicPr/>
            <p:nvPr/>
          </p:nvPicPr>
          <p:blipFill>
            <a:blip r:embed="rId8" cstate="print"/>
            <a:stretch>
              <a:fillRect/>
            </a:stretch>
          </p:blipFill>
          <p:spPr>
            <a:xfrm>
              <a:off x="8594647" y="2404878"/>
              <a:ext cx="117950" cy="177068"/>
            </a:xfrm>
            <a:prstGeom prst="rect">
              <a:avLst/>
            </a:prstGeom>
          </p:spPr>
        </p:pic>
      </p:grpSp>
      <p:grpSp>
        <p:nvGrpSpPr>
          <p:cNvPr id="12" name="object 12"/>
          <p:cNvGrpSpPr/>
          <p:nvPr/>
        </p:nvGrpSpPr>
        <p:grpSpPr>
          <a:xfrm>
            <a:off x="8823690" y="2401448"/>
            <a:ext cx="330835" cy="183515"/>
            <a:chOff x="8823690" y="2401448"/>
            <a:chExt cx="330835" cy="183515"/>
          </a:xfrm>
        </p:grpSpPr>
        <p:pic>
          <p:nvPicPr>
            <p:cNvPr id="13" name="object 13"/>
            <p:cNvPicPr/>
            <p:nvPr/>
          </p:nvPicPr>
          <p:blipFill>
            <a:blip r:embed="rId9" cstate="print"/>
            <a:stretch>
              <a:fillRect/>
            </a:stretch>
          </p:blipFill>
          <p:spPr>
            <a:xfrm>
              <a:off x="8823690" y="2401448"/>
              <a:ext cx="190732" cy="183250"/>
            </a:xfrm>
            <a:prstGeom prst="rect">
              <a:avLst/>
            </a:prstGeom>
          </p:spPr>
        </p:pic>
        <p:pic>
          <p:nvPicPr>
            <p:cNvPr id="14" name="object 14"/>
            <p:cNvPicPr/>
            <p:nvPr/>
          </p:nvPicPr>
          <p:blipFill>
            <a:blip r:embed="rId10" cstate="print"/>
            <a:stretch>
              <a:fillRect/>
            </a:stretch>
          </p:blipFill>
          <p:spPr>
            <a:xfrm>
              <a:off x="9044596" y="2402820"/>
              <a:ext cx="109721" cy="178439"/>
            </a:xfrm>
            <a:prstGeom prst="rect">
              <a:avLst/>
            </a:prstGeom>
          </p:spPr>
        </p:pic>
      </p:grpSp>
      <p:pic>
        <p:nvPicPr>
          <p:cNvPr id="15" name="object 15"/>
          <p:cNvPicPr/>
          <p:nvPr/>
        </p:nvPicPr>
        <p:blipFill>
          <a:blip r:embed="rId11" cstate="print"/>
          <a:stretch>
            <a:fillRect/>
          </a:stretch>
        </p:blipFill>
        <p:spPr>
          <a:xfrm>
            <a:off x="9272358" y="2369876"/>
            <a:ext cx="1398580" cy="214823"/>
          </a:xfrm>
          <a:prstGeom prst="rect">
            <a:avLst/>
          </a:prstGeom>
        </p:spPr>
      </p:pic>
      <p:pic>
        <p:nvPicPr>
          <p:cNvPr id="16" name="object 16"/>
          <p:cNvPicPr/>
          <p:nvPr/>
        </p:nvPicPr>
        <p:blipFill>
          <a:blip r:embed="rId12" cstate="print"/>
          <a:stretch>
            <a:fillRect/>
          </a:stretch>
        </p:blipFill>
        <p:spPr>
          <a:xfrm>
            <a:off x="7552003" y="2015722"/>
            <a:ext cx="4132485" cy="287580"/>
          </a:xfrm>
          <a:prstGeom prst="rect">
            <a:avLst/>
          </a:prstGeom>
        </p:spPr>
      </p:pic>
      <p:grpSp>
        <p:nvGrpSpPr>
          <p:cNvPr id="17" name="object 17"/>
          <p:cNvGrpSpPr/>
          <p:nvPr/>
        </p:nvGrpSpPr>
        <p:grpSpPr>
          <a:xfrm>
            <a:off x="6925056" y="1540784"/>
            <a:ext cx="498475" cy="1250950"/>
            <a:chOff x="6925056" y="1540784"/>
            <a:chExt cx="498475" cy="1250950"/>
          </a:xfrm>
        </p:grpSpPr>
        <p:sp>
          <p:nvSpPr>
            <p:cNvPr id="18" name="object 18"/>
            <p:cNvSpPr/>
            <p:nvPr/>
          </p:nvSpPr>
          <p:spPr>
            <a:xfrm>
              <a:off x="6992963" y="2017623"/>
              <a:ext cx="358775" cy="621665"/>
            </a:xfrm>
            <a:custGeom>
              <a:avLst/>
              <a:gdLst/>
              <a:ahLst/>
              <a:cxnLst/>
              <a:rect l="l" t="t" r="r" b="b"/>
              <a:pathLst>
                <a:path w="358775" h="621664">
                  <a:moveTo>
                    <a:pt x="71335" y="863"/>
                  </a:moveTo>
                  <a:lnTo>
                    <a:pt x="63080" y="0"/>
                  </a:lnTo>
                  <a:lnTo>
                    <a:pt x="43383" y="2743"/>
                  </a:lnTo>
                  <a:lnTo>
                    <a:pt x="19824" y="17068"/>
                  </a:lnTo>
                  <a:lnTo>
                    <a:pt x="0" y="50965"/>
                  </a:lnTo>
                  <a:lnTo>
                    <a:pt x="0" y="488835"/>
                  </a:lnTo>
                  <a:lnTo>
                    <a:pt x="17094" y="498386"/>
                  </a:lnTo>
                  <a:lnTo>
                    <a:pt x="34467" y="507542"/>
                  </a:lnTo>
                  <a:lnTo>
                    <a:pt x="52082" y="516432"/>
                  </a:lnTo>
                  <a:lnTo>
                    <a:pt x="69964" y="525208"/>
                  </a:lnTo>
                  <a:lnTo>
                    <a:pt x="71335" y="863"/>
                  </a:lnTo>
                  <a:close/>
                </a:path>
                <a:path w="358775" h="621664">
                  <a:moveTo>
                    <a:pt x="214693" y="863"/>
                  </a:moveTo>
                  <a:lnTo>
                    <a:pt x="206540" y="0"/>
                  </a:lnTo>
                  <a:lnTo>
                    <a:pt x="186994" y="2743"/>
                  </a:lnTo>
                  <a:lnTo>
                    <a:pt x="163474" y="17068"/>
                  </a:lnTo>
                  <a:lnTo>
                    <a:pt x="143357" y="50965"/>
                  </a:lnTo>
                  <a:lnTo>
                    <a:pt x="143357" y="558152"/>
                  </a:lnTo>
                  <a:lnTo>
                    <a:pt x="178333" y="571106"/>
                  </a:lnTo>
                  <a:lnTo>
                    <a:pt x="213321" y="583552"/>
                  </a:lnTo>
                  <a:lnTo>
                    <a:pt x="214693" y="863"/>
                  </a:lnTo>
                  <a:close/>
                </a:path>
                <a:path w="358775" h="621664">
                  <a:moveTo>
                    <a:pt x="358736" y="863"/>
                  </a:moveTo>
                  <a:lnTo>
                    <a:pt x="350469" y="0"/>
                  </a:lnTo>
                  <a:lnTo>
                    <a:pt x="330708" y="2743"/>
                  </a:lnTo>
                  <a:lnTo>
                    <a:pt x="306946" y="17068"/>
                  </a:lnTo>
                  <a:lnTo>
                    <a:pt x="286715" y="50965"/>
                  </a:lnTo>
                  <a:lnTo>
                    <a:pt x="286715" y="605510"/>
                  </a:lnTo>
                  <a:lnTo>
                    <a:pt x="321703" y="613664"/>
                  </a:lnTo>
                  <a:lnTo>
                    <a:pt x="339191" y="617575"/>
                  </a:lnTo>
                  <a:lnTo>
                    <a:pt x="356679" y="621296"/>
                  </a:lnTo>
                  <a:lnTo>
                    <a:pt x="358736" y="863"/>
                  </a:lnTo>
                  <a:close/>
                </a:path>
              </a:pathLst>
            </a:custGeom>
            <a:solidFill>
              <a:srgbClr val="000000"/>
            </a:solidFill>
          </p:spPr>
          <p:txBody>
            <a:bodyPr wrap="square" lIns="0" tIns="0" rIns="0" bIns="0" rtlCol="0"/>
            <a:lstStyle/>
            <a:p>
              <a:endParaRPr/>
            </a:p>
          </p:txBody>
        </p:sp>
        <p:sp>
          <p:nvSpPr>
            <p:cNvPr id="19" name="object 19"/>
            <p:cNvSpPr/>
            <p:nvPr/>
          </p:nvSpPr>
          <p:spPr>
            <a:xfrm>
              <a:off x="6925056" y="1540784"/>
              <a:ext cx="498475" cy="260985"/>
            </a:xfrm>
            <a:custGeom>
              <a:avLst/>
              <a:gdLst/>
              <a:ahLst/>
              <a:cxnLst/>
              <a:rect l="l" t="t" r="r" b="b"/>
              <a:pathLst>
                <a:path w="498475" h="260985">
                  <a:moveTo>
                    <a:pt x="0" y="0"/>
                  </a:moveTo>
                  <a:lnTo>
                    <a:pt x="0" y="77558"/>
                  </a:lnTo>
                  <a:lnTo>
                    <a:pt x="48070" y="84608"/>
                  </a:lnTo>
                  <a:lnTo>
                    <a:pt x="95719" y="93747"/>
                  </a:lnTo>
                  <a:lnTo>
                    <a:pt x="142902" y="104921"/>
                  </a:lnTo>
                  <a:lnTo>
                    <a:pt x="189572" y="118072"/>
                  </a:lnTo>
                  <a:lnTo>
                    <a:pt x="235681" y="133146"/>
                  </a:lnTo>
                  <a:lnTo>
                    <a:pt x="281185" y="150087"/>
                  </a:lnTo>
                  <a:lnTo>
                    <a:pt x="326036" y="168839"/>
                  </a:lnTo>
                  <a:lnTo>
                    <a:pt x="370189" y="189346"/>
                  </a:lnTo>
                  <a:lnTo>
                    <a:pt x="413595" y="211554"/>
                  </a:lnTo>
                  <a:lnTo>
                    <a:pt x="456211" y="235405"/>
                  </a:lnTo>
                  <a:lnTo>
                    <a:pt x="497988" y="260846"/>
                  </a:lnTo>
                  <a:lnTo>
                    <a:pt x="497988" y="249139"/>
                  </a:lnTo>
                  <a:lnTo>
                    <a:pt x="456211" y="218217"/>
                  </a:lnTo>
                  <a:lnTo>
                    <a:pt x="413595" y="188753"/>
                  </a:lnTo>
                  <a:lnTo>
                    <a:pt x="370189" y="160813"/>
                  </a:lnTo>
                  <a:lnTo>
                    <a:pt x="326036" y="134461"/>
                  </a:lnTo>
                  <a:lnTo>
                    <a:pt x="281185" y="109764"/>
                  </a:lnTo>
                  <a:lnTo>
                    <a:pt x="235681" y="86788"/>
                  </a:lnTo>
                  <a:lnTo>
                    <a:pt x="189572" y="65596"/>
                  </a:lnTo>
                  <a:lnTo>
                    <a:pt x="142902" y="46257"/>
                  </a:lnTo>
                  <a:lnTo>
                    <a:pt x="95719" y="28833"/>
                  </a:lnTo>
                  <a:lnTo>
                    <a:pt x="48070" y="13392"/>
                  </a:lnTo>
                  <a:lnTo>
                    <a:pt x="0" y="0"/>
                  </a:lnTo>
                  <a:close/>
                </a:path>
              </a:pathLst>
            </a:custGeom>
            <a:solidFill>
              <a:srgbClr val="FACF05"/>
            </a:solidFill>
          </p:spPr>
          <p:txBody>
            <a:bodyPr wrap="square" lIns="0" tIns="0" rIns="0" bIns="0" rtlCol="0"/>
            <a:lstStyle/>
            <a:p>
              <a:endParaRPr/>
            </a:p>
          </p:txBody>
        </p:sp>
        <p:sp>
          <p:nvSpPr>
            <p:cNvPr id="20" name="object 20"/>
            <p:cNvSpPr/>
            <p:nvPr/>
          </p:nvSpPr>
          <p:spPr>
            <a:xfrm>
              <a:off x="6925056" y="1675332"/>
              <a:ext cx="498475" cy="302895"/>
            </a:xfrm>
            <a:custGeom>
              <a:avLst/>
              <a:gdLst/>
              <a:ahLst/>
              <a:cxnLst/>
              <a:rect l="l" t="t" r="r" b="b"/>
              <a:pathLst>
                <a:path w="498475" h="302894">
                  <a:moveTo>
                    <a:pt x="461632" y="302653"/>
                  </a:moveTo>
                  <a:lnTo>
                    <a:pt x="248983" y="205879"/>
                  </a:lnTo>
                  <a:lnTo>
                    <a:pt x="39776" y="302653"/>
                  </a:lnTo>
                  <a:lnTo>
                    <a:pt x="461632" y="302653"/>
                  </a:lnTo>
                  <a:close/>
                </a:path>
                <a:path w="498475" h="302894">
                  <a:moveTo>
                    <a:pt x="497979" y="183197"/>
                  </a:moveTo>
                  <a:lnTo>
                    <a:pt x="456209" y="157759"/>
                  </a:lnTo>
                  <a:lnTo>
                    <a:pt x="413588" y="133883"/>
                  </a:lnTo>
                  <a:lnTo>
                    <a:pt x="370179" y="111633"/>
                  </a:lnTo>
                  <a:lnTo>
                    <a:pt x="326034" y="91071"/>
                  </a:lnTo>
                  <a:lnTo>
                    <a:pt x="281178" y="72263"/>
                  </a:lnTo>
                  <a:lnTo>
                    <a:pt x="235673" y="55283"/>
                  </a:lnTo>
                  <a:lnTo>
                    <a:pt x="189560" y="40182"/>
                  </a:lnTo>
                  <a:lnTo>
                    <a:pt x="142900" y="27038"/>
                  </a:lnTo>
                  <a:lnTo>
                    <a:pt x="95707" y="15913"/>
                  </a:lnTo>
                  <a:lnTo>
                    <a:pt x="48069" y="6883"/>
                  </a:lnTo>
                  <a:lnTo>
                    <a:pt x="0" y="0"/>
                  </a:lnTo>
                  <a:lnTo>
                    <a:pt x="0" y="241566"/>
                  </a:lnTo>
                  <a:lnTo>
                    <a:pt x="15913" y="228688"/>
                  </a:lnTo>
                  <a:lnTo>
                    <a:pt x="43459" y="209562"/>
                  </a:lnTo>
                  <a:lnTo>
                    <a:pt x="80149" y="188760"/>
                  </a:lnTo>
                  <a:lnTo>
                    <a:pt x="123469" y="170840"/>
                  </a:lnTo>
                  <a:lnTo>
                    <a:pt x="131483" y="167309"/>
                  </a:lnTo>
                  <a:lnTo>
                    <a:pt x="155194" y="159550"/>
                  </a:lnTo>
                  <a:lnTo>
                    <a:pt x="194068" y="151790"/>
                  </a:lnTo>
                  <a:lnTo>
                    <a:pt x="247611" y="148259"/>
                  </a:lnTo>
                  <a:lnTo>
                    <a:pt x="260527" y="148170"/>
                  </a:lnTo>
                  <a:lnTo>
                    <a:pt x="294855" y="150660"/>
                  </a:lnTo>
                  <a:lnTo>
                    <a:pt x="343979" y="159829"/>
                  </a:lnTo>
                  <a:lnTo>
                    <a:pt x="401256" y="179806"/>
                  </a:lnTo>
                  <a:lnTo>
                    <a:pt x="460298" y="213372"/>
                  </a:lnTo>
                  <a:lnTo>
                    <a:pt x="497979" y="242252"/>
                  </a:lnTo>
                  <a:lnTo>
                    <a:pt x="497979" y="183197"/>
                  </a:lnTo>
                  <a:close/>
                </a:path>
              </a:pathLst>
            </a:custGeom>
            <a:solidFill>
              <a:srgbClr val="000000"/>
            </a:solidFill>
          </p:spPr>
          <p:txBody>
            <a:bodyPr wrap="square" lIns="0" tIns="0" rIns="0" bIns="0" rtlCol="0"/>
            <a:lstStyle/>
            <a:p>
              <a:endParaRPr/>
            </a:p>
          </p:txBody>
        </p:sp>
        <p:sp>
          <p:nvSpPr>
            <p:cNvPr id="21" name="object 21"/>
            <p:cNvSpPr/>
            <p:nvPr/>
          </p:nvSpPr>
          <p:spPr>
            <a:xfrm>
              <a:off x="6925056" y="2530472"/>
              <a:ext cx="498475" cy="260985"/>
            </a:xfrm>
            <a:custGeom>
              <a:avLst/>
              <a:gdLst/>
              <a:ahLst/>
              <a:cxnLst/>
              <a:rect l="l" t="t" r="r" b="b"/>
              <a:pathLst>
                <a:path w="498475" h="260985">
                  <a:moveTo>
                    <a:pt x="0" y="0"/>
                  </a:moveTo>
                  <a:lnTo>
                    <a:pt x="0" y="11670"/>
                  </a:lnTo>
                  <a:lnTo>
                    <a:pt x="41761" y="42595"/>
                  </a:lnTo>
                  <a:lnTo>
                    <a:pt x="84336" y="72060"/>
                  </a:lnTo>
                  <a:lnTo>
                    <a:pt x="127687" y="100000"/>
                  </a:lnTo>
                  <a:lnTo>
                    <a:pt x="171778" y="126349"/>
                  </a:lnTo>
                  <a:lnTo>
                    <a:pt x="216570" y="151043"/>
                  </a:lnTo>
                  <a:lnTo>
                    <a:pt x="262028" y="174017"/>
                  </a:lnTo>
                  <a:lnTo>
                    <a:pt x="308113" y="195205"/>
                  </a:lnTo>
                  <a:lnTo>
                    <a:pt x="354788" y="214544"/>
                  </a:lnTo>
                  <a:lnTo>
                    <a:pt x="402017" y="231967"/>
                  </a:lnTo>
                  <a:lnTo>
                    <a:pt x="449763" y="247410"/>
                  </a:lnTo>
                  <a:lnTo>
                    <a:pt x="497988" y="260809"/>
                  </a:lnTo>
                  <a:lnTo>
                    <a:pt x="497988" y="183253"/>
                  </a:lnTo>
                  <a:lnTo>
                    <a:pt x="449763" y="176201"/>
                  </a:lnTo>
                  <a:lnTo>
                    <a:pt x="402017" y="167060"/>
                  </a:lnTo>
                  <a:lnTo>
                    <a:pt x="354788" y="155886"/>
                  </a:lnTo>
                  <a:lnTo>
                    <a:pt x="308113" y="142735"/>
                  </a:lnTo>
                  <a:lnTo>
                    <a:pt x="262028" y="127663"/>
                  </a:lnTo>
                  <a:lnTo>
                    <a:pt x="216570" y="110725"/>
                  </a:lnTo>
                  <a:lnTo>
                    <a:pt x="171778" y="91977"/>
                  </a:lnTo>
                  <a:lnTo>
                    <a:pt x="127687" y="71475"/>
                  </a:lnTo>
                  <a:lnTo>
                    <a:pt x="84336" y="49274"/>
                  </a:lnTo>
                  <a:lnTo>
                    <a:pt x="41761" y="25430"/>
                  </a:lnTo>
                  <a:lnTo>
                    <a:pt x="0" y="0"/>
                  </a:lnTo>
                  <a:close/>
                </a:path>
              </a:pathLst>
            </a:custGeom>
            <a:solidFill>
              <a:srgbClr val="E31635"/>
            </a:solidFill>
          </p:spPr>
          <p:txBody>
            <a:bodyPr wrap="square" lIns="0" tIns="0" rIns="0" bIns="0" rtlCol="0"/>
            <a:lstStyle/>
            <a:p>
              <a:endParaRPr/>
            </a:p>
          </p:txBody>
        </p:sp>
      </p:grpSp>
      <p:pic>
        <p:nvPicPr>
          <p:cNvPr id="22" name="object 22"/>
          <p:cNvPicPr/>
          <p:nvPr/>
        </p:nvPicPr>
        <p:blipFill>
          <a:blip r:embed="rId13" cstate="print"/>
          <a:stretch>
            <a:fillRect/>
          </a:stretch>
        </p:blipFill>
        <p:spPr>
          <a:xfrm>
            <a:off x="7671676" y="3234442"/>
            <a:ext cx="2891307" cy="1927634"/>
          </a:xfrm>
          <a:prstGeom prst="rect">
            <a:avLst/>
          </a:prstGeom>
        </p:spPr>
      </p:pic>
      <p:sp>
        <p:nvSpPr>
          <p:cNvPr id="23" name="object 23"/>
          <p:cNvSpPr txBox="1"/>
          <p:nvPr/>
        </p:nvSpPr>
        <p:spPr>
          <a:xfrm>
            <a:off x="7655432" y="5756249"/>
            <a:ext cx="2926080" cy="574675"/>
          </a:xfrm>
          <a:prstGeom prst="rect">
            <a:avLst/>
          </a:prstGeom>
        </p:spPr>
        <p:txBody>
          <a:bodyPr vert="horz" wrap="square" lIns="0" tIns="12700" rIns="0" bIns="0" rtlCol="0">
            <a:spAutoFit/>
          </a:bodyPr>
          <a:lstStyle/>
          <a:p>
            <a:pPr marL="60960">
              <a:lnSpc>
                <a:spcPct val="100000"/>
              </a:lnSpc>
              <a:spcBef>
                <a:spcPts val="100"/>
              </a:spcBef>
            </a:pPr>
            <a:r>
              <a:rPr sz="1800" dirty="0">
                <a:latin typeface="Arial"/>
                <a:cs typeface="Arial"/>
              </a:rPr>
              <a:t>Visit</a:t>
            </a:r>
            <a:r>
              <a:rPr sz="1800" spc="-30" dirty="0">
                <a:latin typeface="Arial"/>
                <a:cs typeface="Arial"/>
              </a:rPr>
              <a:t> </a:t>
            </a:r>
            <a:r>
              <a:rPr sz="1800" dirty="0">
                <a:latin typeface="Arial"/>
                <a:cs typeface="Arial"/>
              </a:rPr>
              <a:t>the</a:t>
            </a:r>
            <a:r>
              <a:rPr sz="1800" spc="-45" dirty="0">
                <a:latin typeface="Arial"/>
                <a:cs typeface="Arial"/>
              </a:rPr>
              <a:t> </a:t>
            </a:r>
            <a:r>
              <a:rPr sz="1800" dirty="0">
                <a:latin typeface="Arial"/>
                <a:cs typeface="Arial"/>
              </a:rPr>
              <a:t>NCSMH</a:t>
            </a:r>
            <a:r>
              <a:rPr sz="1800" spc="-30" dirty="0">
                <a:latin typeface="Arial"/>
                <a:cs typeface="Arial"/>
              </a:rPr>
              <a:t> </a:t>
            </a:r>
            <a:r>
              <a:rPr sz="1800" dirty="0">
                <a:latin typeface="Arial"/>
                <a:cs typeface="Arial"/>
              </a:rPr>
              <a:t>website</a:t>
            </a:r>
            <a:r>
              <a:rPr sz="1800" spc="5" dirty="0">
                <a:latin typeface="Arial"/>
                <a:cs typeface="Arial"/>
              </a:rPr>
              <a:t> </a:t>
            </a:r>
            <a:r>
              <a:rPr sz="1800" spc="-25" dirty="0">
                <a:latin typeface="Arial"/>
                <a:cs typeface="Arial"/>
              </a:rPr>
              <a:t>at</a:t>
            </a:r>
            <a:endParaRPr sz="1800">
              <a:latin typeface="Arial"/>
              <a:cs typeface="Arial"/>
            </a:endParaRPr>
          </a:p>
          <a:p>
            <a:pPr marL="12700">
              <a:lnSpc>
                <a:spcPct val="100000"/>
              </a:lnSpc>
              <a:spcBef>
                <a:spcPts val="5"/>
              </a:spcBef>
            </a:pPr>
            <a:r>
              <a:rPr sz="1800" u="sng" spc="-10" dirty="0">
                <a:solidFill>
                  <a:srgbClr val="0462C1"/>
                </a:solidFill>
                <a:uFill>
                  <a:solidFill>
                    <a:srgbClr val="0462C1"/>
                  </a:solidFill>
                </a:uFill>
                <a:latin typeface="Arial"/>
                <a:cs typeface="Arial"/>
                <a:hlinkClick r:id="rId14"/>
              </a:rPr>
              <a:t>www.schoolmentalhealth.org</a:t>
            </a:r>
            <a:endParaRPr sz="1800">
              <a:latin typeface="Arial"/>
              <a:cs typeface="Aria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661922" y="366522"/>
            <a:ext cx="10311765" cy="0"/>
          </a:xfrm>
          <a:custGeom>
            <a:avLst/>
            <a:gdLst/>
            <a:ahLst/>
            <a:cxnLst/>
            <a:rect l="l" t="t" r="r" b="b"/>
            <a:pathLst>
              <a:path w="10311765">
                <a:moveTo>
                  <a:pt x="0" y="0"/>
                </a:moveTo>
                <a:lnTo>
                  <a:pt x="10311384" y="0"/>
                </a:lnTo>
              </a:path>
            </a:pathLst>
          </a:custGeom>
          <a:ln w="25400">
            <a:solidFill>
              <a:srgbClr val="001F5F"/>
            </a:solidFill>
          </a:ln>
        </p:spPr>
        <p:txBody>
          <a:bodyPr wrap="square" lIns="0" tIns="0" rIns="0" bIns="0" rtlCol="0"/>
          <a:lstStyle/>
          <a:p>
            <a:endParaRPr/>
          </a:p>
        </p:txBody>
      </p:sp>
      <p:sp>
        <p:nvSpPr>
          <p:cNvPr id="3" name="object 3"/>
          <p:cNvSpPr/>
          <p:nvPr/>
        </p:nvSpPr>
        <p:spPr>
          <a:xfrm>
            <a:off x="229361" y="1270253"/>
            <a:ext cx="14604" cy="5451475"/>
          </a:xfrm>
          <a:custGeom>
            <a:avLst/>
            <a:gdLst/>
            <a:ahLst/>
            <a:cxnLst/>
            <a:rect l="l" t="t" r="r" b="b"/>
            <a:pathLst>
              <a:path w="14604" h="5451475">
                <a:moveTo>
                  <a:pt x="14287" y="0"/>
                </a:moveTo>
                <a:lnTo>
                  <a:pt x="0" y="5451475"/>
                </a:lnTo>
              </a:path>
            </a:pathLst>
          </a:custGeom>
          <a:ln w="25400">
            <a:solidFill>
              <a:srgbClr val="001F5F"/>
            </a:solidFill>
          </a:ln>
        </p:spPr>
        <p:txBody>
          <a:bodyPr wrap="square" lIns="0" tIns="0" rIns="0" bIns="0" rtlCol="0"/>
          <a:lstStyle/>
          <a:p>
            <a:endParaRPr/>
          </a:p>
        </p:txBody>
      </p:sp>
      <p:pic>
        <p:nvPicPr>
          <p:cNvPr id="4" name="object 4"/>
          <p:cNvPicPr/>
          <p:nvPr/>
        </p:nvPicPr>
        <p:blipFill>
          <a:blip r:embed="rId2" cstate="print"/>
          <a:stretch>
            <a:fillRect/>
          </a:stretch>
        </p:blipFill>
        <p:spPr>
          <a:xfrm>
            <a:off x="150876" y="153923"/>
            <a:ext cx="1744980" cy="1033272"/>
          </a:xfrm>
          <a:prstGeom prst="rect">
            <a:avLst/>
          </a:prstGeom>
        </p:spPr>
      </p:pic>
      <p:sp>
        <p:nvSpPr>
          <p:cNvPr id="5" name="object 5"/>
          <p:cNvSpPr txBox="1"/>
          <p:nvPr/>
        </p:nvSpPr>
        <p:spPr>
          <a:xfrm>
            <a:off x="916939" y="576362"/>
            <a:ext cx="10816590" cy="5497830"/>
          </a:xfrm>
          <a:prstGeom prst="rect">
            <a:avLst/>
          </a:prstGeom>
        </p:spPr>
        <p:txBody>
          <a:bodyPr vert="horz" wrap="square" lIns="0" tIns="266700" rIns="0" bIns="0" rtlCol="0">
            <a:spAutoFit/>
          </a:bodyPr>
          <a:lstStyle/>
          <a:p>
            <a:pPr marL="1372235">
              <a:lnSpc>
                <a:spcPct val="100000"/>
              </a:lnSpc>
              <a:spcBef>
                <a:spcPts val="2100"/>
              </a:spcBef>
            </a:pPr>
            <a:r>
              <a:rPr sz="4400" b="0" dirty="0">
                <a:solidFill>
                  <a:srgbClr val="001F5F"/>
                </a:solidFill>
                <a:latin typeface="Calibri Light"/>
                <a:cs typeface="Calibri Light"/>
              </a:rPr>
              <a:t>Why</a:t>
            </a:r>
            <a:r>
              <a:rPr sz="4400" b="0" spc="-90" dirty="0">
                <a:solidFill>
                  <a:srgbClr val="001F5F"/>
                </a:solidFill>
                <a:latin typeface="Calibri Light"/>
                <a:cs typeface="Calibri Light"/>
              </a:rPr>
              <a:t> </a:t>
            </a:r>
            <a:r>
              <a:rPr sz="4400" b="0" dirty="0">
                <a:solidFill>
                  <a:srgbClr val="001F5F"/>
                </a:solidFill>
                <a:latin typeface="Calibri Light"/>
                <a:cs typeface="Calibri Light"/>
              </a:rPr>
              <a:t>Mental</a:t>
            </a:r>
            <a:r>
              <a:rPr sz="4400" b="0" spc="-75" dirty="0">
                <a:solidFill>
                  <a:srgbClr val="001F5F"/>
                </a:solidFill>
                <a:latin typeface="Calibri Light"/>
                <a:cs typeface="Calibri Light"/>
              </a:rPr>
              <a:t> </a:t>
            </a:r>
            <a:r>
              <a:rPr sz="4400" b="0" dirty="0">
                <a:solidFill>
                  <a:srgbClr val="001F5F"/>
                </a:solidFill>
                <a:latin typeface="Calibri Light"/>
                <a:cs typeface="Calibri Light"/>
              </a:rPr>
              <a:t>Health</a:t>
            </a:r>
            <a:r>
              <a:rPr sz="4400" b="0" spc="-80" dirty="0">
                <a:solidFill>
                  <a:srgbClr val="001F5F"/>
                </a:solidFill>
                <a:latin typeface="Calibri Light"/>
                <a:cs typeface="Calibri Light"/>
              </a:rPr>
              <a:t> </a:t>
            </a:r>
            <a:r>
              <a:rPr sz="4400" b="0" spc="-35" dirty="0">
                <a:solidFill>
                  <a:srgbClr val="001F5F"/>
                </a:solidFill>
                <a:latin typeface="Calibri Light"/>
                <a:cs typeface="Calibri Light"/>
              </a:rPr>
              <a:t>Treatment</a:t>
            </a:r>
            <a:r>
              <a:rPr sz="4400" b="0" spc="-75" dirty="0">
                <a:solidFill>
                  <a:srgbClr val="001F5F"/>
                </a:solidFill>
                <a:latin typeface="Calibri Light"/>
                <a:cs typeface="Calibri Light"/>
              </a:rPr>
              <a:t> </a:t>
            </a:r>
            <a:r>
              <a:rPr sz="4400" b="0" dirty="0">
                <a:solidFill>
                  <a:srgbClr val="001F5F"/>
                </a:solidFill>
                <a:latin typeface="Calibri Light"/>
                <a:cs typeface="Calibri Light"/>
              </a:rPr>
              <a:t>in</a:t>
            </a:r>
            <a:r>
              <a:rPr sz="4400" b="0" spc="-75" dirty="0">
                <a:solidFill>
                  <a:srgbClr val="001F5F"/>
                </a:solidFill>
                <a:latin typeface="Calibri Light"/>
                <a:cs typeface="Calibri Light"/>
              </a:rPr>
              <a:t> </a:t>
            </a:r>
            <a:r>
              <a:rPr sz="4400" b="0" spc="-10" dirty="0">
                <a:solidFill>
                  <a:srgbClr val="001F5F"/>
                </a:solidFill>
                <a:latin typeface="Calibri Light"/>
                <a:cs typeface="Calibri Light"/>
              </a:rPr>
              <a:t>Schools?</a:t>
            </a:r>
            <a:endParaRPr sz="4400">
              <a:latin typeface="Calibri Light"/>
              <a:cs typeface="Calibri Light"/>
            </a:endParaRPr>
          </a:p>
          <a:p>
            <a:pPr marL="12700" marR="6644640">
              <a:lnSpc>
                <a:spcPct val="90000"/>
              </a:lnSpc>
              <a:spcBef>
                <a:spcPts val="2535"/>
              </a:spcBef>
            </a:pPr>
            <a:r>
              <a:rPr sz="4400" spc="-25" dirty="0">
                <a:latin typeface="Calibri"/>
                <a:cs typeface="Calibri"/>
              </a:rPr>
              <a:t>Youth</a:t>
            </a:r>
            <a:r>
              <a:rPr sz="4400" spc="-95" dirty="0">
                <a:latin typeface="Calibri"/>
                <a:cs typeface="Calibri"/>
              </a:rPr>
              <a:t> </a:t>
            </a:r>
            <a:r>
              <a:rPr sz="4400" dirty="0">
                <a:latin typeface="Calibri"/>
                <a:cs typeface="Calibri"/>
              </a:rPr>
              <a:t>are</a:t>
            </a:r>
            <a:r>
              <a:rPr sz="4400" spc="-90" dirty="0">
                <a:latin typeface="Calibri"/>
                <a:cs typeface="Calibri"/>
              </a:rPr>
              <a:t> </a:t>
            </a:r>
            <a:r>
              <a:rPr sz="4400" dirty="0">
                <a:latin typeface="Calibri"/>
                <a:cs typeface="Calibri"/>
              </a:rPr>
              <a:t>6x</a:t>
            </a:r>
            <a:r>
              <a:rPr sz="4400" spc="-85" dirty="0">
                <a:latin typeface="Calibri"/>
                <a:cs typeface="Calibri"/>
              </a:rPr>
              <a:t> </a:t>
            </a:r>
            <a:r>
              <a:rPr sz="4400" spc="-20" dirty="0">
                <a:latin typeface="Calibri"/>
                <a:cs typeface="Calibri"/>
              </a:rPr>
              <a:t>more </a:t>
            </a:r>
            <a:r>
              <a:rPr sz="4400" dirty="0">
                <a:latin typeface="Calibri"/>
                <a:cs typeface="Calibri"/>
              </a:rPr>
              <a:t>likely</a:t>
            </a:r>
            <a:r>
              <a:rPr sz="4400" spc="-100" dirty="0">
                <a:latin typeface="Calibri"/>
                <a:cs typeface="Calibri"/>
              </a:rPr>
              <a:t> </a:t>
            </a:r>
            <a:r>
              <a:rPr sz="4400" dirty="0">
                <a:latin typeface="Calibri"/>
                <a:cs typeface="Calibri"/>
              </a:rPr>
              <a:t>to</a:t>
            </a:r>
            <a:r>
              <a:rPr sz="4400" spc="-80" dirty="0">
                <a:latin typeface="Calibri"/>
                <a:cs typeface="Calibri"/>
              </a:rPr>
              <a:t> </a:t>
            </a:r>
            <a:r>
              <a:rPr sz="4400" spc="-10" dirty="0">
                <a:latin typeface="Calibri"/>
                <a:cs typeface="Calibri"/>
              </a:rPr>
              <a:t>complete </a:t>
            </a:r>
            <a:r>
              <a:rPr sz="4400" dirty="0">
                <a:latin typeface="Calibri"/>
                <a:cs typeface="Calibri"/>
              </a:rPr>
              <a:t>mental</a:t>
            </a:r>
            <a:r>
              <a:rPr sz="4400" spc="-75" dirty="0">
                <a:latin typeface="Calibri"/>
                <a:cs typeface="Calibri"/>
              </a:rPr>
              <a:t> </a:t>
            </a:r>
            <a:r>
              <a:rPr sz="4400" spc="-10" dirty="0">
                <a:latin typeface="Calibri"/>
                <a:cs typeface="Calibri"/>
              </a:rPr>
              <a:t>health </a:t>
            </a:r>
            <a:r>
              <a:rPr sz="4400" dirty="0">
                <a:latin typeface="Calibri"/>
                <a:cs typeface="Calibri"/>
              </a:rPr>
              <a:t>treatment</a:t>
            </a:r>
            <a:r>
              <a:rPr sz="4400" spc="-155" dirty="0">
                <a:latin typeface="Calibri"/>
                <a:cs typeface="Calibri"/>
              </a:rPr>
              <a:t> </a:t>
            </a:r>
            <a:r>
              <a:rPr sz="4400" spc="-25" dirty="0">
                <a:latin typeface="Calibri"/>
                <a:cs typeface="Calibri"/>
              </a:rPr>
              <a:t>in </a:t>
            </a:r>
            <a:r>
              <a:rPr sz="4400" dirty="0">
                <a:latin typeface="Calibri"/>
                <a:cs typeface="Calibri"/>
              </a:rPr>
              <a:t>schools</a:t>
            </a:r>
            <a:r>
              <a:rPr sz="4400" spc="-5" dirty="0">
                <a:latin typeface="Calibri"/>
                <a:cs typeface="Calibri"/>
              </a:rPr>
              <a:t> </a:t>
            </a:r>
            <a:r>
              <a:rPr sz="4400" dirty="0">
                <a:latin typeface="Calibri"/>
                <a:cs typeface="Calibri"/>
              </a:rPr>
              <a:t>than </a:t>
            </a:r>
            <a:r>
              <a:rPr sz="4400" spc="-25" dirty="0">
                <a:latin typeface="Calibri"/>
                <a:cs typeface="Calibri"/>
              </a:rPr>
              <a:t>in </a:t>
            </a:r>
            <a:r>
              <a:rPr sz="4400" spc="-10" dirty="0">
                <a:latin typeface="Calibri"/>
                <a:cs typeface="Calibri"/>
              </a:rPr>
              <a:t>community </a:t>
            </a:r>
            <a:r>
              <a:rPr sz="4400" dirty="0">
                <a:latin typeface="Calibri"/>
                <a:cs typeface="Calibri"/>
              </a:rPr>
              <a:t>settings</a:t>
            </a:r>
            <a:r>
              <a:rPr sz="4400" spc="-85" dirty="0">
                <a:latin typeface="Calibri"/>
                <a:cs typeface="Calibri"/>
              </a:rPr>
              <a:t> </a:t>
            </a:r>
            <a:r>
              <a:rPr sz="2000" spc="-10" dirty="0">
                <a:latin typeface="Calibri"/>
                <a:cs typeface="Calibri"/>
              </a:rPr>
              <a:t>(Jaycox</a:t>
            </a:r>
            <a:r>
              <a:rPr sz="2000" spc="-65" dirty="0">
                <a:latin typeface="Calibri"/>
                <a:cs typeface="Calibri"/>
              </a:rPr>
              <a:t> </a:t>
            </a:r>
            <a:r>
              <a:rPr sz="2000" dirty="0">
                <a:latin typeface="Calibri"/>
                <a:cs typeface="Calibri"/>
              </a:rPr>
              <a:t>et</a:t>
            </a:r>
            <a:r>
              <a:rPr sz="2000" spc="-25" dirty="0">
                <a:latin typeface="Calibri"/>
                <a:cs typeface="Calibri"/>
              </a:rPr>
              <a:t> </a:t>
            </a:r>
            <a:r>
              <a:rPr sz="2000" dirty="0">
                <a:latin typeface="Calibri"/>
                <a:cs typeface="Calibri"/>
              </a:rPr>
              <a:t>al.,</a:t>
            </a:r>
            <a:r>
              <a:rPr sz="2000" spc="-30" dirty="0">
                <a:latin typeface="Calibri"/>
                <a:cs typeface="Calibri"/>
              </a:rPr>
              <a:t> </a:t>
            </a:r>
            <a:r>
              <a:rPr sz="2000" spc="-10" dirty="0">
                <a:latin typeface="Calibri"/>
                <a:cs typeface="Calibri"/>
              </a:rPr>
              <a:t>2010)</a:t>
            </a:r>
            <a:endParaRPr sz="2000">
              <a:latin typeface="Calibri"/>
              <a:cs typeface="Calibri"/>
            </a:endParaRPr>
          </a:p>
        </p:txBody>
      </p:sp>
      <p:pic>
        <p:nvPicPr>
          <p:cNvPr id="6" name="object 6"/>
          <p:cNvPicPr/>
          <p:nvPr/>
        </p:nvPicPr>
        <p:blipFill>
          <a:blip r:embed="rId3" cstate="print"/>
          <a:stretch>
            <a:fillRect/>
          </a:stretch>
        </p:blipFill>
        <p:spPr>
          <a:xfrm>
            <a:off x="5558028" y="2212848"/>
            <a:ext cx="6274308" cy="3770376"/>
          </a:xfrm>
          <a:prstGeom prst="rect">
            <a:avLst/>
          </a:prstGeo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661922" y="366522"/>
            <a:ext cx="10311765" cy="0"/>
          </a:xfrm>
          <a:custGeom>
            <a:avLst/>
            <a:gdLst/>
            <a:ahLst/>
            <a:cxnLst/>
            <a:rect l="l" t="t" r="r" b="b"/>
            <a:pathLst>
              <a:path w="10311765">
                <a:moveTo>
                  <a:pt x="0" y="0"/>
                </a:moveTo>
                <a:lnTo>
                  <a:pt x="10311384" y="0"/>
                </a:lnTo>
              </a:path>
            </a:pathLst>
          </a:custGeom>
          <a:ln w="25400">
            <a:solidFill>
              <a:srgbClr val="001F5F"/>
            </a:solidFill>
          </a:ln>
        </p:spPr>
        <p:txBody>
          <a:bodyPr wrap="square" lIns="0" tIns="0" rIns="0" bIns="0" rtlCol="0"/>
          <a:lstStyle/>
          <a:p>
            <a:endParaRPr/>
          </a:p>
        </p:txBody>
      </p:sp>
      <p:sp>
        <p:nvSpPr>
          <p:cNvPr id="3" name="object 3"/>
          <p:cNvSpPr/>
          <p:nvPr/>
        </p:nvSpPr>
        <p:spPr>
          <a:xfrm>
            <a:off x="229361" y="1270253"/>
            <a:ext cx="14604" cy="5451475"/>
          </a:xfrm>
          <a:custGeom>
            <a:avLst/>
            <a:gdLst/>
            <a:ahLst/>
            <a:cxnLst/>
            <a:rect l="l" t="t" r="r" b="b"/>
            <a:pathLst>
              <a:path w="14604" h="5451475">
                <a:moveTo>
                  <a:pt x="14287" y="0"/>
                </a:moveTo>
                <a:lnTo>
                  <a:pt x="0" y="5451475"/>
                </a:lnTo>
              </a:path>
            </a:pathLst>
          </a:custGeom>
          <a:ln w="25400">
            <a:solidFill>
              <a:srgbClr val="001F5F"/>
            </a:solidFill>
          </a:ln>
        </p:spPr>
        <p:txBody>
          <a:bodyPr wrap="square" lIns="0" tIns="0" rIns="0" bIns="0" rtlCol="0"/>
          <a:lstStyle/>
          <a:p>
            <a:endParaRPr/>
          </a:p>
        </p:txBody>
      </p:sp>
      <p:pic>
        <p:nvPicPr>
          <p:cNvPr id="4" name="object 4"/>
          <p:cNvPicPr/>
          <p:nvPr/>
        </p:nvPicPr>
        <p:blipFill>
          <a:blip r:embed="rId2" cstate="print"/>
          <a:stretch>
            <a:fillRect/>
          </a:stretch>
        </p:blipFill>
        <p:spPr>
          <a:xfrm>
            <a:off x="150876" y="153923"/>
            <a:ext cx="1744980" cy="1033272"/>
          </a:xfrm>
          <a:prstGeom prst="rect">
            <a:avLst/>
          </a:prstGeom>
        </p:spPr>
      </p:pic>
      <p:sp>
        <p:nvSpPr>
          <p:cNvPr id="5" name="object 5"/>
          <p:cNvSpPr/>
          <p:nvPr/>
        </p:nvSpPr>
        <p:spPr>
          <a:xfrm>
            <a:off x="6211823" y="673608"/>
            <a:ext cx="5637530" cy="2263140"/>
          </a:xfrm>
          <a:custGeom>
            <a:avLst/>
            <a:gdLst/>
            <a:ahLst/>
            <a:cxnLst/>
            <a:rect l="l" t="t" r="r" b="b"/>
            <a:pathLst>
              <a:path w="5637530" h="2263140">
                <a:moveTo>
                  <a:pt x="5637276" y="0"/>
                </a:moveTo>
                <a:lnTo>
                  <a:pt x="0" y="0"/>
                </a:lnTo>
                <a:lnTo>
                  <a:pt x="0" y="2263140"/>
                </a:lnTo>
                <a:lnTo>
                  <a:pt x="5637276" y="2263140"/>
                </a:lnTo>
                <a:lnTo>
                  <a:pt x="5637276" y="0"/>
                </a:lnTo>
                <a:close/>
              </a:path>
            </a:pathLst>
          </a:custGeom>
          <a:solidFill>
            <a:srgbClr val="EC7C30"/>
          </a:solidFill>
        </p:spPr>
        <p:txBody>
          <a:bodyPr wrap="square" lIns="0" tIns="0" rIns="0" bIns="0" rtlCol="0"/>
          <a:lstStyle/>
          <a:p>
            <a:endParaRPr/>
          </a:p>
        </p:txBody>
      </p:sp>
      <p:sp>
        <p:nvSpPr>
          <p:cNvPr id="6" name="object 6"/>
          <p:cNvSpPr txBox="1">
            <a:spLocks noGrp="1"/>
          </p:cNvSpPr>
          <p:nvPr>
            <p:ph type="title"/>
          </p:nvPr>
        </p:nvSpPr>
        <p:spPr>
          <a:xfrm>
            <a:off x="6291834" y="830706"/>
            <a:ext cx="5076825" cy="1732280"/>
          </a:xfrm>
          <a:prstGeom prst="rect">
            <a:avLst/>
          </a:prstGeom>
        </p:spPr>
        <p:txBody>
          <a:bodyPr vert="horz" wrap="square" lIns="0" tIns="81280" rIns="0" bIns="0" rtlCol="0">
            <a:spAutoFit/>
          </a:bodyPr>
          <a:lstStyle/>
          <a:p>
            <a:pPr marL="12700" marR="5080" indent="114300">
              <a:lnSpc>
                <a:spcPts val="4320"/>
              </a:lnSpc>
              <a:spcBef>
                <a:spcPts val="640"/>
              </a:spcBef>
            </a:pPr>
            <a:r>
              <a:rPr sz="4000" b="0" u="none" dirty="0">
                <a:solidFill>
                  <a:srgbClr val="FFFFFF"/>
                </a:solidFill>
                <a:latin typeface="Calibri Light"/>
                <a:cs typeface="Calibri Light"/>
              </a:rPr>
              <a:t>CBITS</a:t>
            </a:r>
            <a:r>
              <a:rPr sz="4000" b="0" u="none" spc="-120" dirty="0">
                <a:solidFill>
                  <a:srgbClr val="FFFFFF"/>
                </a:solidFill>
                <a:latin typeface="Calibri Light"/>
                <a:cs typeface="Calibri Light"/>
              </a:rPr>
              <a:t> </a:t>
            </a:r>
            <a:r>
              <a:rPr sz="4000" b="0" u="none" spc="-10" dirty="0">
                <a:solidFill>
                  <a:srgbClr val="FFFFFF"/>
                </a:solidFill>
                <a:latin typeface="Calibri Light"/>
                <a:cs typeface="Calibri Light"/>
              </a:rPr>
              <a:t>developed</a:t>
            </a:r>
            <a:r>
              <a:rPr sz="4000" b="0" u="none" spc="-125" dirty="0">
                <a:solidFill>
                  <a:srgbClr val="FFFFFF"/>
                </a:solidFill>
                <a:latin typeface="Calibri Light"/>
                <a:cs typeface="Calibri Light"/>
              </a:rPr>
              <a:t> </a:t>
            </a:r>
            <a:r>
              <a:rPr sz="4000" b="0" u="none" dirty="0">
                <a:solidFill>
                  <a:srgbClr val="FFFFFF"/>
                </a:solidFill>
                <a:latin typeface="Calibri Light"/>
                <a:cs typeface="Calibri Light"/>
              </a:rPr>
              <a:t>to</a:t>
            </a:r>
            <a:r>
              <a:rPr sz="4000" b="0" u="none" spc="-120" dirty="0">
                <a:solidFill>
                  <a:srgbClr val="FFFFFF"/>
                </a:solidFill>
                <a:latin typeface="Calibri Light"/>
                <a:cs typeface="Calibri Light"/>
              </a:rPr>
              <a:t> </a:t>
            </a:r>
            <a:r>
              <a:rPr sz="4000" b="0" u="none" spc="-20" dirty="0">
                <a:solidFill>
                  <a:srgbClr val="FFFFFF"/>
                </a:solidFill>
                <a:latin typeface="Calibri Light"/>
                <a:cs typeface="Calibri Light"/>
              </a:rPr>
              <a:t>help </a:t>
            </a:r>
            <a:r>
              <a:rPr sz="4000" b="0" u="none" dirty="0">
                <a:solidFill>
                  <a:srgbClr val="FFFFFF"/>
                </a:solidFill>
                <a:latin typeface="Calibri Light"/>
                <a:cs typeface="Calibri Light"/>
              </a:rPr>
              <a:t>children</a:t>
            </a:r>
            <a:r>
              <a:rPr sz="4000" b="0" u="none" spc="-125" dirty="0">
                <a:solidFill>
                  <a:srgbClr val="FFFFFF"/>
                </a:solidFill>
                <a:latin typeface="Calibri Light"/>
                <a:cs typeface="Calibri Light"/>
              </a:rPr>
              <a:t> </a:t>
            </a:r>
            <a:r>
              <a:rPr sz="4000" b="0" u="none" dirty="0">
                <a:solidFill>
                  <a:srgbClr val="FFFFFF"/>
                </a:solidFill>
                <a:latin typeface="Calibri Light"/>
                <a:cs typeface="Calibri Light"/>
              </a:rPr>
              <a:t>in</a:t>
            </a:r>
            <a:r>
              <a:rPr sz="4000" b="0" u="none" spc="-120" dirty="0">
                <a:solidFill>
                  <a:srgbClr val="FFFFFF"/>
                </a:solidFill>
                <a:latin typeface="Calibri Light"/>
                <a:cs typeface="Calibri Light"/>
              </a:rPr>
              <a:t> </a:t>
            </a:r>
            <a:r>
              <a:rPr sz="4000" b="0" u="none" dirty="0">
                <a:solidFill>
                  <a:srgbClr val="FFFFFF"/>
                </a:solidFill>
                <a:latin typeface="Calibri Light"/>
                <a:cs typeface="Calibri Light"/>
              </a:rPr>
              <a:t>schools</a:t>
            </a:r>
            <a:r>
              <a:rPr sz="4000" b="0" u="none" spc="-125" dirty="0">
                <a:solidFill>
                  <a:srgbClr val="FFFFFF"/>
                </a:solidFill>
                <a:latin typeface="Calibri Light"/>
                <a:cs typeface="Calibri Light"/>
              </a:rPr>
              <a:t> </a:t>
            </a:r>
            <a:r>
              <a:rPr sz="4000" b="0" u="none" spc="-20" dirty="0">
                <a:solidFill>
                  <a:srgbClr val="FFFFFF"/>
                </a:solidFill>
                <a:latin typeface="Calibri Light"/>
                <a:cs typeface="Calibri Light"/>
              </a:rPr>
              <a:t>cope </a:t>
            </a:r>
            <a:r>
              <a:rPr sz="4000" b="0" u="none" dirty="0">
                <a:solidFill>
                  <a:srgbClr val="FFFFFF"/>
                </a:solidFill>
                <a:latin typeface="Calibri Light"/>
                <a:cs typeface="Calibri Light"/>
              </a:rPr>
              <a:t>with</a:t>
            </a:r>
            <a:r>
              <a:rPr sz="4000" b="0" u="none" spc="-80" dirty="0">
                <a:solidFill>
                  <a:srgbClr val="FFFFFF"/>
                </a:solidFill>
                <a:latin typeface="Calibri Light"/>
                <a:cs typeface="Calibri Light"/>
              </a:rPr>
              <a:t> </a:t>
            </a:r>
            <a:r>
              <a:rPr sz="4000" b="0" u="none" spc="-10" dirty="0">
                <a:solidFill>
                  <a:srgbClr val="FFFFFF"/>
                </a:solidFill>
                <a:latin typeface="Calibri Light"/>
                <a:cs typeface="Calibri Light"/>
              </a:rPr>
              <a:t>trauma</a:t>
            </a:r>
            <a:endParaRPr sz="4000">
              <a:latin typeface="Calibri Light"/>
              <a:cs typeface="Calibri Light"/>
            </a:endParaRPr>
          </a:p>
        </p:txBody>
      </p:sp>
      <p:pic>
        <p:nvPicPr>
          <p:cNvPr id="7" name="object 7"/>
          <p:cNvPicPr/>
          <p:nvPr/>
        </p:nvPicPr>
        <p:blipFill>
          <a:blip r:embed="rId3" cstate="print"/>
          <a:stretch>
            <a:fillRect/>
          </a:stretch>
        </p:blipFill>
        <p:spPr>
          <a:xfrm>
            <a:off x="1417319" y="1303019"/>
            <a:ext cx="4288535" cy="5554978"/>
          </a:xfrm>
          <a:prstGeom prst="rect">
            <a:avLst/>
          </a:prstGeom>
        </p:spPr>
      </p:pic>
      <p:pic>
        <p:nvPicPr>
          <p:cNvPr id="8" name="object 8"/>
          <p:cNvPicPr/>
          <p:nvPr/>
        </p:nvPicPr>
        <p:blipFill>
          <a:blip r:embed="rId4" cstate="print"/>
          <a:stretch>
            <a:fillRect/>
          </a:stretch>
        </p:blipFill>
        <p:spPr>
          <a:xfrm>
            <a:off x="7775447" y="2936748"/>
            <a:ext cx="2892188" cy="3893817"/>
          </a:xfrm>
          <a:prstGeom prst="rect">
            <a:avLst/>
          </a:prstGeo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text, application, email&#10;&#10;Description automatically generated">
            <a:extLst>
              <a:ext uri="{FF2B5EF4-FFF2-40B4-BE49-F238E27FC236}">
                <a16:creationId xmlns:a16="http://schemas.microsoft.com/office/drawing/2014/main" id="{2B1244DE-740A-484A-BEB4-E9AEAE7BD4C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 y="1066800"/>
            <a:ext cx="8687246" cy="5385077"/>
          </a:xfrm>
          <a:prstGeom prst="rect">
            <a:avLst/>
          </a:prstGeom>
        </p:spPr>
      </p:pic>
      <p:sp>
        <p:nvSpPr>
          <p:cNvPr id="6" name="TextBox 5">
            <a:extLst>
              <a:ext uri="{FF2B5EF4-FFF2-40B4-BE49-F238E27FC236}">
                <a16:creationId xmlns:a16="http://schemas.microsoft.com/office/drawing/2014/main" id="{27366451-679E-48E7-8E1D-74454A1FD70C}"/>
              </a:ext>
            </a:extLst>
          </p:cNvPr>
          <p:cNvSpPr txBox="1"/>
          <p:nvPr/>
        </p:nvSpPr>
        <p:spPr>
          <a:xfrm>
            <a:off x="5105400" y="6324600"/>
            <a:ext cx="6719299" cy="369332"/>
          </a:xfrm>
          <a:prstGeom prst="rect">
            <a:avLst/>
          </a:prstGeom>
          <a:noFill/>
        </p:spPr>
        <p:txBody>
          <a:bodyPr wrap="square">
            <a:spAutoFit/>
          </a:bodyPr>
          <a:lstStyle/>
          <a:p>
            <a:pPr algn="r"/>
            <a:r>
              <a:rPr lang="en-US" dirty="0">
                <a:hlinkClick r:id="rId3"/>
              </a:rPr>
              <a:t>Trails to Wellness Group Materials</a:t>
            </a:r>
            <a:endParaRPr lang="en-US" dirty="0"/>
          </a:p>
        </p:txBody>
      </p:sp>
    </p:spTree>
    <p:extLst>
      <p:ext uri="{BB962C8B-B14F-4D97-AF65-F5344CB8AC3E}">
        <p14:creationId xmlns:p14="http://schemas.microsoft.com/office/powerpoint/2010/main" val="423225953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910844" y="3039821"/>
            <a:ext cx="9831070" cy="2363276"/>
          </a:xfrm>
          <a:prstGeom prst="rect">
            <a:avLst/>
          </a:prstGeom>
        </p:spPr>
        <p:txBody>
          <a:bodyPr vert="horz" wrap="square" lIns="0" tIns="99695" rIns="0" bIns="0" rtlCol="0">
            <a:spAutoFit/>
          </a:bodyPr>
          <a:lstStyle/>
          <a:p>
            <a:pPr marL="12700" marR="5080">
              <a:lnSpc>
                <a:spcPts val="5400"/>
              </a:lnSpc>
              <a:spcBef>
                <a:spcPts val="785"/>
              </a:spcBef>
            </a:pPr>
            <a:r>
              <a:rPr sz="5000" b="0" u="none" dirty="0">
                <a:latin typeface="Segoe UI"/>
                <a:cs typeface="Segoe UI"/>
              </a:rPr>
              <a:t>Partner</a:t>
            </a:r>
            <a:r>
              <a:rPr lang="en-US" sz="5000" b="0" u="none" dirty="0">
                <a:latin typeface="Segoe UI"/>
                <a:cs typeface="Segoe UI"/>
              </a:rPr>
              <a:t>ing</a:t>
            </a:r>
            <a:r>
              <a:rPr sz="5000" b="0" u="none" spc="-60" dirty="0">
                <a:latin typeface="Segoe UI"/>
                <a:cs typeface="Segoe UI"/>
              </a:rPr>
              <a:t> </a:t>
            </a:r>
            <a:r>
              <a:rPr sz="5000" b="0" u="none" dirty="0">
                <a:latin typeface="Segoe UI"/>
                <a:cs typeface="Segoe UI"/>
              </a:rPr>
              <a:t>with</a:t>
            </a:r>
            <a:r>
              <a:rPr sz="5000" b="0" u="none" spc="-45" dirty="0">
                <a:latin typeface="Segoe UI"/>
                <a:cs typeface="Segoe UI"/>
              </a:rPr>
              <a:t> </a:t>
            </a:r>
            <a:r>
              <a:rPr sz="5000" b="0" u="none" dirty="0">
                <a:latin typeface="Segoe UI"/>
                <a:cs typeface="Segoe UI"/>
              </a:rPr>
              <a:t>Schools</a:t>
            </a:r>
            <a:r>
              <a:rPr sz="5000" b="0" u="none" spc="-25" dirty="0">
                <a:latin typeface="Segoe UI"/>
                <a:cs typeface="Segoe UI"/>
              </a:rPr>
              <a:t> </a:t>
            </a:r>
            <a:r>
              <a:rPr sz="5000" b="0" u="none" dirty="0">
                <a:latin typeface="Segoe UI"/>
                <a:cs typeface="Segoe UI"/>
              </a:rPr>
              <a:t>to</a:t>
            </a:r>
            <a:r>
              <a:rPr sz="5000" b="0" u="none" spc="-25" dirty="0">
                <a:latin typeface="Segoe UI"/>
                <a:cs typeface="Segoe UI"/>
              </a:rPr>
              <a:t> </a:t>
            </a:r>
            <a:r>
              <a:rPr sz="5000" b="0" u="none" spc="-10" dirty="0">
                <a:latin typeface="Segoe UI"/>
                <a:cs typeface="Segoe UI"/>
              </a:rPr>
              <a:t>Support </a:t>
            </a:r>
            <a:r>
              <a:rPr sz="5000" b="0" u="none" dirty="0">
                <a:latin typeface="Segoe UI"/>
                <a:cs typeface="Segoe UI"/>
              </a:rPr>
              <a:t>Student</a:t>
            </a:r>
            <a:r>
              <a:rPr sz="5000" b="0" u="none" spc="-90" dirty="0">
                <a:latin typeface="Segoe UI"/>
                <a:cs typeface="Segoe UI"/>
              </a:rPr>
              <a:t> </a:t>
            </a:r>
            <a:r>
              <a:rPr sz="5000" b="0" u="none" dirty="0">
                <a:latin typeface="Segoe UI"/>
                <a:cs typeface="Segoe UI"/>
              </a:rPr>
              <a:t>Behavioral</a:t>
            </a:r>
            <a:r>
              <a:rPr sz="5000" b="0" u="none" spc="-90" dirty="0">
                <a:latin typeface="Segoe UI"/>
                <a:cs typeface="Segoe UI"/>
              </a:rPr>
              <a:t> </a:t>
            </a:r>
            <a:r>
              <a:rPr sz="5000" b="0" u="none" spc="-10" dirty="0">
                <a:latin typeface="Segoe UI"/>
                <a:cs typeface="Segoe UI"/>
              </a:rPr>
              <a:t>Health</a:t>
            </a:r>
            <a:endParaRPr sz="5000" dirty="0">
              <a:latin typeface="Segoe UI"/>
              <a:cs typeface="Segoe UI"/>
            </a:endParaRPr>
          </a:p>
          <a:p>
            <a:pPr marL="12700" marR="6493510">
              <a:lnSpc>
                <a:spcPts val="3590"/>
              </a:lnSpc>
              <a:spcBef>
                <a:spcPts val="25"/>
              </a:spcBef>
            </a:pPr>
            <a:r>
              <a:rPr sz="2400" b="0" u="none" dirty="0">
                <a:latin typeface="Segoe UI"/>
                <a:cs typeface="Segoe UI"/>
              </a:rPr>
              <a:t>Universal</a:t>
            </a:r>
            <a:r>
              <a:rPr sz="2400" b="0" u="none" spc="-5" dirty="0">
                <a:latin typeface="Segoe UI"/>
                <a:cs typeface="Segoe UI"/>
              </a:rPr>
              <a:t> </a:t>
            </a:r>
            <a:r>
              <a:rPr sz="2400" b="0" u="none" spc="-10" dirty="0">
                <a:latin typeface="Segoe UI"/>
                <a:cs typeface="Segoe UI"/>
              </a:rPr>
              <a:t>supports Patient-</a:t>
            </a:r>
            <a:r>
              <a:rPr sz="2400" b="0" u="none" dirty="0">
                <a:latin typeface="Segoe UI"/>
                <a:cs typeface="Segoe UI"/>
              </a:rPr>
              <a:t>specific</a:t>
            </a:r>
            <a:r>
              <a:rPr sz="2400" b="0" u="none" spc="10" dirty="0">
                <a:latin typeface="Segoe UI"/>
                <a:cs typeface="Segoe UI"/>
              </a:rPr>
              <a:t> </a:t>
            </a:r>
            <a:r>
              <a:rPr sz="2400" b="0" u="none" spc="-10" dirty="0">
                <a:latin typeface="Segoe UI"/>
                <a:cs typeface="Segoe UI"/>
              </a:rPr>
              <a:t>supports</a:t>
            </a:r>
            <a:endParaRPr sz="2400" dirty="0">
              <a:latin typeface="Segoe UI"/>
              <a:cs typeface="Segoe UI"/>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766565" y="898906"/>
            <a:ext cx="4661535" cy="696595"/>
          </a:xfrm>
          <a:prstGeom prst="rect">
            <a:avLst/>
          </a:prstGeom>
        </p:spPr>
        <p:txBody>
          <a:bodyPr vert="horz" wrap="square" lIns="0" tIns="13335" rIns="0" bIns="0" rtlCol="0">
            <a:spAutoFit/>
          </a:bodyPr>
          <a:lstStyle/>
          <a:p>
            <a:pPr marL="12700">
              <a:lnSpc>
                <a:spcPct val="100000"/>
              </a:lnSpc>
              <a:spcBef>
                <a:spcPts val="105"/>
              </a:spcBef>
            </a:pPr>
            <a:r>
              <a:rPr b="0" u="none" dirty="0">
                <a:latin typeface="Segoe UI"/>
                <a:cs typeface="Segoe UI"/>
              </a:rPr>
              <a:t>Universal</a:t>
            </a:r>
            <a:r>
              <a:rPr b="0" u="none" spc="-65" dirty="0">
                <a:latin typeface="Segoe UI"/>
                <a:cs typeface="Segoe UI"/>
              </a:rPr>
              <a:t> </a:t>
            </a:r>
            <a:r>
              <a:rPr b="0" u="none" spc="-10" dirty="0">
                <a:latin typeface="Segoe UI"/>
                <a:cs typeface="Segoe UI"/>
              </a:rPr>
              <a:t>Supports</a:t>
            </a:r>
          </a:p>
        </p:txBody>
      </p:sp>
      <p:sp>
        <p:nvSpPr>
          <p:cNvPr id="7" name="object 7"/>
          <p:cNvSpPr txBox="1"/>
          <p:nvPr/>
        </p:nvSpPr>
        <p:spPr>
          <a:xfrm>
            <a:off x="891253" y="1946059"/>
            <a:ext cx="10134600" cy="1345881"/>
          </a:xfrm>
          <a:prstGeom prst="rect">
            <a:avLst/>
          </a:prstGeom>
        </p:spPr>
        <p:txBody>
          <a:bodyPr vert="horz" wrap="square" lIns="0" tIns="37465" rIns="0" bIns="0" rtlCol="0">
            <a:spAutoFit/>
          </a:bodyPr>
          <a:lstStyle/>
          <a:p>
            <a:pPr marL="241300" indent="-229235">
              <a:lnSpc>
                <a:spcPct val="100000"/>
              </a:lnSpc>
              <a:spcBef>
                <a:spcPts val="275"/>
              </a:spcBef>
              <a:buFont typeface="Arial"/>
              <a:buChar char="•"/>
              <a:tabLst>
                <a:tab pos="241300" algn="l"/>
                <a:tab pos="241935" algn="l"/>
              </a:tabLst>
            </a:pPr>
            <a:r>
              <a:rPr sz="2000" dirty="0">
                <a:latin typeface="Segoe UI"/>
                <a:cs typeface="Segoe UI"/>
              </a:rPr>
              <a:t>Support</a:t>
            </a:r>
            <a:r>
              <a:rPr sz="2000" spc="25" dirty="0">
                <a:latin typeface="Segoe UI"/>
                <a:cs typeface="Segoe UI"/>
              </a:rPr>
              <a:t> </a:t>
            </a:r>
            <a:r>
              <a:rPr sz="2000" spc="-10" dirty="0">
                <a:latin typeface="Segoe UI"/>
                <a:cs typeface="Segoe UI"/>
              </a:rPr>
              <a:t>teachers</a:t>
            </a:r>
            <a:endParaRPr sz="2000" dirty="0">
              <a:latin typeface="Segoe UI"/>
              <a:cs typeface="Segoe UI"/>
            </a:endParaRPr>
          </a:p>
          <a:p>
            <a:pPr marL="241300" indent="-229235">
              <a:lnSpc>
                <a:spcPct val="100000"/>
              </a:lnSpc>
              <a:spcBef>
                <a:spcPts val="275"/>
              </a:spcBef>
              <a:buFont typeface="Arial"/>
              <a:buChar char="•"/>
              <a:tabLst>
                <a:tab pos="241300" algn="l"/>
                <a:tab pos="241935" algn="l"/>
              </a:tabLst>
            </a:pPr>
            <a:r>
              <a:rPr sz="2000" dirty="0">
                <a:latin typeface="Segoe UI"/>
                <a:cs typeface="Segoe UI"/>
              </a:rPr>
              <a:t>Consultation</a:t>
            </a:r>
            <a:r>
              <a:rPr sz="2000" spc="-45" dirty="0">
                <a:latin typeface="Segoe UI"/>
                <a:cs typeface="Segoe UI"/>
              </a:rPr>
              <a:t> </a:t>
            </a:r>
            <a:r>
              <a:rPr sz="2000" dirty="0">
                <a:latin typeface="Segoe UI"/>
                <a:cs typeface="Segoe UI"/>
              </a:rPr>
              <a:t>on</a:t>
            </a:r>
            <a:r>
              <a:rPr sz="2000" spc="-5" dirty="0">
                <a:latin typeface="Segoe UI"/>
                <a:cs typeface="Segoe UI"/>
              </a:rPr>
              <a:t> </a:t>
            </a:r>
            <a:r>
              <a:rPr sz="2000" dirty="0">
                <a:latin typeface="Segoe UI"/>
                <a:cs typeface="Segoe UI"/>
              </a:rPr>
              <a:t>how</a:t>
            </a:r>
            <a:r>
              <a:rPr sz="2000" spc="-15" dirty="0">
                <a:latin typeface="Segoe UI"/>
                <a:cs typeface="Segoe UI"/>
              </a:rPr>
              <a:t> </a:t>
            </a:r>
            <a:r>
              <a:rPr sz="2000" dirty="0">
                <a:latin typeface="Segoe UI"/>
                <a:cs typeface="Segoe UI"/>
              </a:rPr>
              <a:t>to</a:t>
            </a:r>
            <a:r>
              <a:rPr sz="2000" spc="-20" dirty="0">
                <a:latin typeface="Segoe UI"/>
                <a:cs typeface="Segoe UI"/>
              </a:rPr>
              <a:t> </a:t>
            </a:r>
            <a:r>
              <a:rPr sz="2000" dirty="0">
                <a:latin typeface="Segoe UI"/>
                <a:cs typeface="Segoe UI"/>
              </a:rPr>
              <a:t>identify</a:t>
            </a:r>
            <a:r>
              <a:rPr sz="2000" spc="-25" dirty="0">
                <a:latin typeface="Segoe UI"/>
                <a:cs typeface="Segoe UI"/>
              </a:rPr>
              <a:t> </a:t>
            </a:r>
            <a:r>
              <a:rPr lang="en-US" sz="2000" spc="-25" dirty="0">
                <a:latin typeface="Segoe UI"/>
                <a:cs typeface="Segoe UI"/>
              </a:rPr>
              <a:t>behavioral health </a:t>
            </a:r>
            <a:r>
              <a:rPr sz="2000" dirty="0">
                <a:latin typeface="Segoe UI"/>
                <a:cs typeface="Segoe UI"/>
              </a:rPr>
              <a:t>concerns, conduct</a:t>
            </a:r>
            <a:r>
              <a:rPr sz="2000" spc="-35" dirty="0">
                <a:latin typeface="Segoe UI"/>
                <a:cs typeface="Segoe UI"/>
              </a:rPr>
              <a:t> </a:t>
            </a:r>
            <a:r>
              <a:rPr sz="2000" dirty="0">
                <a:latin typeface="Segoe UI"/>
                <a:cs typeface="Segoe UI"/>
              </a:rPr>
              <a:t>screening,</a:t>
            </a:r>
            <a:r>
              <a:rPr sz="2000" spc="5" dirty="0">
                <a:latin typeface="Segoe UI"/>
                <a:cs typeface="Segoe UI"/>
              </a:rPr>
              <a:t> </a:t>
            </a:r>
            <a:r>
              <a:rPr lang="en-US" sz="2000" spc="5" dirty="0">
                <a:latin typeface="Segoe UI"/>
                <a:cs typeface="Segoe UI"/>
              </a:rPr>
              <a:t>and </a:t>
            </a:r>
            <a:r>
              <a:rPr sz="2000" dirty="0">
                <a:latin typeface="Segoe UI"/>
                <a:cs typeface="Segoe UI"/>
              </a:rPr>
              <a:t>triage</a:t>
            </a:r>
            <a:r>
              <a:rPr sz="2000" spc="-10" dirty="0">
                <a:latin typeface="Segoe UI"/>
                <a:cs typeface="Segoe UI"/>
              </a:rPr>
              <a:t> students</a:t>
            </a:r>
            <a:r>
              <a:rPr lang="en-US" sz="2000" spc="-10" dirty="0">
                <a:latin typeface="Segoe UI"/>
                <a:cs typeface="Segoe UI"/>
              </a:rPr>
              <a:t> to appropriate levels of care</a:t>
            </a:r>
            <a:endParaRPr sz="2000" dirty="0">
              <a:latin typeface="Segoe UI"/>
              <a:cs typeface="Segoe UI"/>
            </a:endParaRPr>
          </a:p>
          <a:p>
            <a:pPr marL="241300" indent="-229235">
              <a:lnSpc>
                <a:spcPct val="100000"/>
              </a:lnSpc>
              <a:spcBef>
                <a:spcPts val="290"/>
              </a:spcBef>
              <a:buFont typeface="Arial"/>
              <a:buChar char="•"/>
              <a:tabLst>
                <a:tab pos="241300" algn="l"/>
                <a:tab pos="241935" algn="l"/>
              </a:tabLst>
            </a:pPr>
            <a:r>
              <a:rPr sz="2000" dirty="0">
                <a:latin typeface="Segoe UI"/>
                <a:cs typeface="Segoe UI"/>
              </a:rPr>
              <a:t>Host</a:t>
            </a:r>
            <a:r>
              <a:rPr sz="2000" spc="-15" dirty="0">
                <a:latin typeface="Segoe UI"/>
                <a:cs typeface="Segoe UI"/>
              </a:rPr>
              <a:t> </a:t>
            </a:r>
            <a:r>
              <a:rPr sz="2000" dirty="0">
                <a:latin typeface="Segoe UI"/>
                <a:cs typeface="Segoe UI"/>
              </a:rPr>
              <a:t>a</a:t>
            </a:r>
            <a:r>
              <a:rPr sz="2000" spc="-5" dirty="0">
                <a:latin typeface="Segoe UI"/>
                <a:cs typeface="Segoe UI"/>
              </a:rPr>
              <a:t> </a:t>
            </a:r>
            <a:r>
              <a:rPr sz="2000" dirty="0">
                <a:latin typeface="Segoe UI"/>
                <a:cs typeface="Segoe UI"/>
              </a:rPr>
              <a:t>virtual</a:t>
            </a:r>
            <a:r>
              <a:rPr sz="2000" spc="5" dirty="0">
                <a:latin typeface="Segoe UI"/>
                <a:cs typeface="Segoe UI"/>
              </a:rPr>
              <a:t> </a:t>
            </a:r>
            <a:r>
              <a:rPr sz="2000" spc="-40" dirty="0">
                <a:latin typeface="Segoe UI"/>
                <a:cs typeface="Segoe UI"/>
              </a:rPr>
              <a:t>“Ask</a:t>
            </a:r>
            <a:r>
              <a:rPr sz="2000" spc="10" dirty="0">
                <a:latin typeface="Segoe UI"/>
                <a:cs typeface="Segoe UI"/>
              </a:rPr>
              <a:t> </a:t>
            </a:r>
            <a:r>
              <a:rPr sz="2000" dirty="0">
                <a:latin typeface="Segoe UI"/>
                <a:cs typeface="Segoe UI"/>
              </a:rPr>
              <a:t>a</a:t>
            </a:r>
            <a:r>
              <a:rPr sz="2000" spc="-5" dirty="0">
                <a:latin typeface="Segoe UI"/>
                <a:cs typeface="Segoe UI"/>
              </a:rPr>
              <a:t> </a:t>
            </a:r>
            <a:r>
              <a:rPr lang="en-US" sz="2000" spc="-5" dirty="0">
                <a:latin typeface="Segoe UI"/>
                <a:cs typeface="Segoe UI"/>
              </a:rPr>
              <a:t>D</a:t>
            </a:r>
            <a:r>
              <a:rPr sz="2000" dirty="0">
                <a:latin typeface="Segoe UI"/>
                <a:cs typeface="Segoe UI"/>
              </a:rPr>
              <a:t>octor”</a:t>
            </a:r>
            <a:r>
              <a:rPr sz="2000" spc="-15" dirty="0">
                <a:latin typeface="Segoe UI"/>
                <a:cs typeface="Segoe UI"/>
              </a:rPr>
              <a:t> </a:t>
            </a:r>
            <a:r>
              <a:rPr sz="2000" dirty="0">
                <a:latin typeface="Segoe UI"/>
                <a:cs typeface="Segoe UI"/>
              </a:rPr>
              <a:t>session</a:t>
            </a:r>
            <a:r>
              <a:rPr sz="2000" spc="10" dirty="0">
                <a:latin typeface="Segoe UI"/>
                <a:cs typeface="Segoe UI"/>
              </a:rPr>
              <a:t> </a:t>
            </a:r>
            <a:r>
              <a:rPr sz="2000" dirty="0">
                <a:latin typeface="Segoe UI"/>
                <a:cs typeface="Segoe UI"/>
              </a:rPr>
              <a:t>for</a:t>
            </a:r>
            <a:r>
              <a:rPr sz="2000" spc="10" dirty="0">
                <a:latin typeface="Segoe UI"/>
                <a:cs typeface="Segoe UI"/>
              </a:rPr>
              <a:t> </a:t>
            </a:r>
            <a:r>
              <a:rPr sz="2000" spc="-10" dirty="0">
                <a:latin typeface="Segoe UI"/>
                <a:cs typeface="Segoe UI"/>
              </a:rPr>
              <a:t>parents</a:t>
            </a:r>
            <a:endParaRPr sz="2000" dirty="0">
              <a:latin typeface="Segoe UI"/>
              <a:cs typeface="Segoe UI"/>
            </a:endParaRPr>
          </a:p>
        </p:txBody>
      </p:sp>
      <p:sp>
        <p:nvSpPr>
          <p:cNvPr id="8" name="object 8"/>
          <p:cNvSpPr txBox="1"/>
          <p:nvPr/>
        </p:nvSpPr>
        <p:spPr>
          <a:xfrm>
            <a:off x="885230" y="3326904"/>
            <a:ext cx="9261475" cy="330835"/>
          </a:xfrm>
          <a:prstGeom prst="rect">
            <a:avLst/>
          </a:prstGeom>
        </p:spPr>
        <p:txBody>
          <a:bodyPr vert="horz" wrap="square" lIns="0" tIns="12700" rIns="0" bIns="0" rtlCol="0">
            <a:spAutoFit/>
          </a:bodyPr>
          <a:lstStyle/>
          <a:p>
            <a:pPr marL="241300" indent="-229235">
              <a:lnSpc>
                <a:spcPct val="100000"/>
              </a:lnSpc>
              <a:spcBef>
                <a:spcPts val="100"/>
              </a:spcBef>
              <a:buFont typeface="Arial"/>
              <a:buChar char="•"/>
              <a:tabLst>
                <a:tab pos="241300" algn="l"/>
                <a:tab pos="241935" algn="l"/>
              </a:tabLst>
            </a:pPr>
            <a:r>
              <a:rPr sz="2000" dirty="0">
                <a:latin typeface="Segoe UI"/>
                <a:cs typeface="Segoe UI"/>
              </a:rPr>
              <a:t>Provide</a:t>
            </a:r>
            <a:r>
              <a:rPr sz="2000" spc="-20" dirty="0">
                <a:latin typeface="Segoe UI"/>
                <a:cs typeface="Segoe UI"/>
              </a:rPr>
              <a:t> </a:t>
            </a:r>
            <a:r>
              <a:rPr sz="2000" dirty="0">
                <a:latin typeface="Segoe UI"/>
                <a:cs typeface="Segoe UI"/>
              </a:rPr>
              <a:t>a</a:t>
            </a:r>
            <a:r>
              <a:rPr sz="2000" spc="-30" dirty="0">
                <a:latin typeface="Segoe UI"/>
                <a:cs typeface="Segoe UI"/>
              </a:rPr>
              <a:t> </a:t>
            </a:r>
            <a:r>
              <a:rPr sz="2000" dirty="0">
                <a:latin typeface="Segoe UI"/>
                <a:cs typeface="Segoe UI"/>
              </a:rPr>
              <a:t>list</a:t>
            </a:r>
            <a:r>
              <a:rPr sz="2000" spc="-20" dirty="0">
                <a:latin typeface="Segoe UI"/>
                <a:cs typeface="Segoe UI"/>
              </a:rPr>
              <a:t> </a:t>
            </a:r>
            <a:r>
              <a:rPr sz="2000" dirty="0">
                <a:latin typeface="Segoe UI"/>
                <a:cs typeface="Segoe UI"/>
              </a:rPr>
              <a:t>of</a:t>
            </a:r>
            <a:r>
              <a:rPr sz="2000" spc="-20" dirty="0">
                <a:latin typeface="Segoe UI"/>
                <a:cs typeface="Segoe UI"/>
              </a:rPr>
              <a:t> </a:t>
            </a:r>
            <a:r>
              <a:rPr sz="2000" dirty="0">
                <a:latin typeface="Segoe UI"/>
                <a:cs typeface="Segoe UI"/>
              </a:rPr>
              <a:t>mental</a:t>
            </a:r>
            <a:r>
              <a:rPr sz="2000" spc="-35" dirty="0">
                <a:latin typeface="Segoe UI"/>
                <a:cs typeface="Segoe UI"/>
              </a:rPr>
              <a:t> </a:t>
            </a:r>
            <a:r>
              <a:rPr sz="2000" dirty="0">
                <a:latin typeface="Segoe UI"/>
                <a:cs typeface="Segoe UI"/>
              </a:rPr>
              <a:t>health</a:t>
            </a:r>
            <a:r>
              <a:rPr sz="2000" spc="-25" dirty="0">
                <a:latin typeface="Segoe UI"/>
                <a:cs typeface="Segoe UI"/>
              </a:rPr>
              <a:t> </a:t>
            </a:r>
            <a:r>
              <a:rPr sz="2000" dirty="0">
                <a:latin typeface="Segoe UI"/>
                <a:cs typeface="Segoe UI"/>
              </a:rPr>
              <a:t>providers</a:t>
            </a:r>
            <a:r>
              <a:rPr sz="2000" spc="5" dirty="0">
                <a:latin typeface="Segoe UI"/>
                <a:cs typeface="Segoe UI"/>
              </a:rPr>
              <a:t> </a:t>
            </a:r>
            <a:r>
              <a:rPr sz="2000" dirty="0">
                <a:latin typeface="Segoe UI"/>
                <a:cs typeface="Segoe UI"/>
              </a:rPr>
              <a:t>and</a:t>
            </a:r>
            <a:r>
              <a:rPr sz="2000" spc="-30" dirty="0">
                <a:latin typeface="Segoe UI"/>
                <a:cs typeface="Segoe UI"/>
              </a:rPr>
              <a:t> </a:t>
            </a:r>
            <a:r>
              <a:rPr sz="2000" dirty="0">
                <a:latin typeface="Segoe UI"/>
                <a:cs typeface="Segoe UI"/>
              </a:rPr>
              <a:t>child/adolescent</a:t>
            </a:r>
            <a:r>
              <a:rPr sz="2000" spc="-20" dirty="0">
                <a:latin typeface="Segoe UI"/>
                <a:cs typeface="Segoe UI"/>
              </a:rPr>
              <a:t> </a:t>
            </a:r>
            <a:r>
              <a:rPr sz="2000" dirty="0">
                <a:latin typeface="Segoe UI"/>
                <a:cs typeface="Segoe UI"/>
              </a:rPr>
              <a:t>psychiatrists</a:t>
            </a:r>
            <a:r>
              <a:rPr sz="2000" spc="-40" dirty="0">
                <a:latin typeface="Segoe UI"/>
                <a:cs typeface="Segoe UI"/>
              </a:rPr>
              <a:t> </a:t>
            </a:r>
            <a:r>
              <a:rPr sz="2000" dirty="0">
                <a:latin typeface="Segoe UI"/>
                <a:cs typeface="Segoe UI"/>
              </a:rPr>
              <a:t>in</a:t>
            </a:r>
            <a:r>
              <a:rPr sz="2000" spc="-15" dirty="0">
                <a:latin typeface="Segoe UI"/>
                <a:cs typeface="Segoe UI"/>
              </a:rPr>
              <a:t> </a:t>
            </a:r>
            <a:r>
              <a:rPr sz="2000" spc="-25" dirty="0">
                <a:latin typeface="Segoe UI"/>
                <a:cs typeface="Segoe UI"/>
              </a:rPr>
              <a:t>the</a:t>
            </a:r>
            <a:endParaRPr sz="2000" dirty="0">
              <a:latin typeface="Segoe UI"/>
              <a:cs typeface="Segoe UI"/>
            </a:endParaRPr>
          </a:p>
        </p:txBody>
      </p:sp>
      <p:sp>
        <p:nvSpPr>
          <p:cNvPr id="9" name="object 9"/>
          <p:cNvSpPr txBox="1"/>
          <p:nvPr/>
        </p:nvSpPr>
        <p:spPr>
          <a:xfrm>
            <a:off x="1143000" y="3645067"/>
            <a:ext cx="7592059" cy="1067435"/>
          </a:xfrm>
          <a:prstGeom prst="rect">
            <a:avLst/>
          </a:prstGeom>
        </p:spPr>
        <p:txBody>
          <a:bodyPr vert="horz" wrap="square" lIns="0" tIns="12700" rIns="0" bIns="0" rtlCol="0">
            <a:spAutoFit/>
          </a:bodyPr>
          <a:lstStyle/>
          <a:p>
            <a:pPr marL="12700">
              <a:lnSpc>
                <a:spcPts val="2345"/>
              </a:lnSpc>
              <a:spcBef>
                <a:spcPts val="100"/>
              </a:spcBef>
            </a:pPr>
            <a:r>
              <a:rPr sz="2000" spc="-10" dirty="0">
                <a:latin typeface="Segoe UI"/>
                <a:cs typeface="Segoe UI"/>
              </a:rPr>
              <a:t>community</a:t>
            </a:r>
            <a:endParaRPr sz="2000" dirty="0">
              <a:latin typeface="Segoe UI"/>
              <a:cs typeface="Segoe UI"/>
            </a:endParaRPr>
          </a:p>
          <a:p>
            <a:pPr marL="583565" indent="-343535">
              <a:lnSpc>
                <a:spcPts val="1935"/>
              </a:lnSpc>
              <a:buFont typeface="Arial"/>
              <a:buChar char="•"/>
              <a:tabLst>
                <a:tab pos="583565" algn="l"/>
                <a:tab pos="584200" algn="l"/>
              </a:tabLst>
            </a:pPr>
            <a:r>
              <a:rPr sz="1700" dirty="0">
                <a:latin typeface="Segoe UI"/>
                <a:cs typeface="Segoe UI"/>
              </a:rPr>
              <a:t>Search</a:t>
            </a:r>
            <a:r>
              <a:rPr sz="1700" spc="-45" dirty="0">
                <a:latin typeface="Segoe UI"/>
                <a:cs typeface="Segoe UI"/>
              </a:rPr>
              <a:t> </a:t>
            </a:r>
            <a:r>
              <a:rPr sz="1700" dirty="0">
                <a:latin typeface="Segoe UI"/>
                <a:cs typeface="Segoe UI"/>
              </a:rPr>
              <a:t>for</a:t>
            </a:r>
            <a:r>
              <a:rPr sz="1700" spc="-20" dirty="0">
                <a:latin typeface="Segoe UI"/>
                <a:cs typeface="Segoe UI"/>
              </a:rPr>
              <a:t> </a:t>
            </a:r>
            <a:r>
              <a:rPr sz="1700" dirty="0">
                <a:latin typeface="Segoe UI"/>
                <a:cs typeface="Segoe UI"/>
              </a:rPr>
              <a:t>clinicians</a:t>
            </a:r>
            <a:r>
              <a:rPr sz="1700" spc="-20" dirty="0">
                <a:latin typeface="Segoe UI"/>
                <a:cs typeface="Segoe UI"/>
              </a:rPr>
              <a:t> </a:t>
            </a:r>
            <a:r>
              <a:rPr sz="1700" dirty="0">
                <a:latin typeface="Segoe UI"/>
                <a:cs typeface="Segoe UI"/>
              </a:rPr>
              <a:t>who</a:t>
            </a:r>
            <a:r>
              <a:rPr sz="1700" spc="-40" dirty="0">
                <a:latin typeface="Segoe UI"/>
                <a:cs typeface="Segoe UI"/>
              </a:rPr>
              <a:t> </a:t>
            </a:r>
            <a:r>
              <a:rPr sz="1700" dirty="0">
                <a:latin typeface="Segoe UI"/>
                <a:cs typeface="Segoe UI"/>
              </a:rPr>
              <a:t>specialize</a:t>
            </a:r>
            <a:r>
              <a:rPr sz="1700" spc="-25" dirty="0">
                <a:latin typeface="Segoe UI"/>
                <a:cs typeface="Segoe UI"/>
              </a:rPr>
              <a:t> </a:t>
            </a:r>
            <a:r>
              <a:rPr sz="1700" dirty="0">
                <a:latin typeface="Segoe UI"/>
                <a:cs typeface="Segoe UI"/>
              </a:rPr>
              <a:t>in</a:t>
            </a:r>
            <a:r>
              <a:rPr sz="1700" spc="-25" dirty="0">
                <a:latin typeface="Segoe UI"/>
                <a:cs typeface="Segoe UI"/>
              </a:rPr>
              <a:t> </a:t>
            </a:r>
            <a:r>
              <a:rPr sz="1700" dirty="0">
                <a:latin typeface="Segoe UI"/>
                <a:cs typeface="Segoe UI"/>
              </a:rPr>
              <a:t>child/adolescent</a:t>
            </a:r>
            <a:r>
              <a:rPr sz="1700" spc="-40" dirty="0">
                <a:latin typeface="Segoe UI"/>
                <a:cs typeface="Segoe UI"/>
              </a:rPr>
              <a:t> </a:t>
            </a:r>
            <a:r>
              <a:rPr sz="1700" dirty="0">
                <a:latin typeface="Segoe UI"/>
                <a:cs typeface="Segoe UI"/>
              </a:rPr>
              <a:t>and</a:t>
            </a:r>
            <a:r>
              <a:rPr sz="1700" spc="-35" dirty="0">
                <a:latin typeface="Segoe UI"/>
                <a:cs typeface="Segoe UI"/>
              </a:rPr>
              <a:t> </a:t>
            </a:r>
            <a:r>
              <a:rPr sz="1700" dirty="0">
                <a:latin typeface="Segoe UI"/>
                <a:cs typeface="Segoe UI"/>
              </a:rPr>
              <a:t>family</a:t>
            </a:r>
            <a:r>
              <a:rPr sz="1700" spc="-5" dirty="0">
                <a:latin typeface="Segoe UI"/>
                <a:cs typeface="Segoe UI"/>
              </a:rPr>
              <a:t> </a:t>
            </a:r>
            <a:r>
              <a:rPr sz="1700" spc="-10" dirty="0">
                <a:latin typeface="Segoe UI"/>
                <a:cs typeface="Segoe UI"/>
              </a:rPr>
              <a:t>therapy</a:t>
            </a:r>
            <a:endParaRPr sz="1700" dirty="0">
              <a:latin typeface="Segoe UI"/>
              <a:cs typeface="Segoe UI"/>
            </a:endParaRPr>
          </a:p>
          <a:p>
            <a:pPr marL="583565" indent="-343535">
              <a:lnSpc>
                <a:spcPts val="1935"/>
              </a:lnSpc>
              <a:buFont typeface="Arial"/>
              <a:buChar char="•"/>
              <a:tabLst>
                <a:tab pos="583565" algn="l"/>
                <a:tab pos="584200" algn="l"/>
              </a:tabLst>
            </a:pPr>
            <a:r>
              <a:rPr sz="1700" dirty="0">
                <a:latin typeface="Segoe UI"/>
                <a:cs typeface="Segoe UI"/>
              </a:rPr>
              <a:t>Indicate</a:t>
            </a:r>
            <a:r>
              <a:rPr sz="1700" spc="-55" dirty="0">
                <a:latin typeface="Segoe UI"/>
                <a:cs typeface="Segoe UI"/>
              </a:rPr>
              <a:t> </a:t>
            </a:r>
            <a:r>
              <a:rPr sz="1700" dirty="0">
                <a:latin typeface="Segoe UI"/>
                <a:cs typeface="Segoe UI"/>
              </a:rPr>
              <a:t>which</a:t>
            </a:r>
            <a:r>
              <a:rPr sz="1700" spc="-45" dirty="0">
                <a:latin typeface="Segoe UI"/>
                <a:cs typeface="Segoe UI"/>
              </a:rPr>
              <a:t> </a:t>
            </a:r>
            <a:r>
              <a:rPr sz="1700" dirty="0">
                <a:latin typeface="Segoe UI"/>
                <a:cs typeface="Segoe UI"/>
              </a:rPr>
              <a:t>insurance</a:t>
            </a:r>
            <a:r>
              <a:rPr sz="1700" spc="-20" dirty="0">
                <a:latin typeface="Segoe UI"/>
                <a:cs typeface="Segoe UI"/>
              </a:rPr>
              <a:t> </a:t>
            </a:r>
            <a:r>
              <a:rPr sz="1700" dirty="0">
                <a:latin typeface="Segoe UI"/>
                <a:cs typeface="Segoe UI"/>
              </a:rPr>
              <a:t>plans</a:t>
            </a:r>
            <a:r>
              <a:rPr sz="1700" spc="-40" dirty="0">
                <a:latin typeface="Segoe UI"/>
                <a:cs typeface="Segoe UI"/>
              </a:rPr>
              <a:t> </a:t>
            </a:r>
            <a:r>
              <a:rPr sz="1700" dirty="0">
                <a:latin typeface="Segoe UI"/>
                <a:cs typeface="Segoe UI"/>
              </a:rPr>
              <a:t>providers</a:t>
            </a:r>
            <a:r>
              <a:rPr sz="1700" spc="-25" dirty="0">
                <a:latin typeface="Segoe UI"/>
                <a:cs typeface="Segoe UI"/>
              </a:rPr>
              <a:t> </a:t>
            </a:r>
            <a:r>
              <a:rPr sz="1700" spc="-10" dirty="0">
                <a:latin typeface="Segoe UI"/>
                <a:cs typeface="Segoe UI"/>
              </a:rPr>
              <a:t>accept</a:t>
            </a:r>
            <a:endParaRPr sz="1700" dirty="0">
              <a:latin typeface="Segoe UI"/>
              <a:cs typeface="Segoe UI"/>
            </a:endParaRPr>
          </a:p>
          <a:p>
            <a:pPr marL="583565" indent="-343535">
              <a:lnSpc>
                <a:spcPts val="1985"/>
              </a:lnSpc>
              <a:buFont typeface="Arial"/>
              <a:buChar char="•"/>
              <a:tabLst>
                <a:tab pos="583565" algn="l"/>
                <a:tab pos="584200" algn="l"/>
              </a:tabLst>
            </a:pPr>
            <a:r>
              <a:rPr sz="1700" dirty="0">
                <a:latin typeface="Segoe UI"/>
                <a:cs typeface="Segoe UI"/>
              </a:rPr>
              <a:t>Determine</a:t>
            </a:r>
            <a:r>
              <a:rPr sz="1700" spc="-65" dirty="0">
                <a:latin typeface="Segoe UI"/>
                <a:cs typeface="Segoe UI"/>
              </a:rPr>
              <a:t> </a:t>
            </a:r>
            <a:r>
              <a:rPr sz="1700" dirty="0">
                <a:latin typeface="Segoe UI"/>
                <a:cs typeface="Segoe UI"/>
              </a:rPr>
              <a:t>the</a:t>
            </a:r>
            <a:r>
              <a:rPr sz="1700" spc="-25" dirty="0">
                <a:latin typeface="Segoe UI"/>
                <a:cs typeface="Segoe UI"/>
              </a:rPr>
              <a:t> </a:t>
            </a:r>
            <a:r>
              <a:rPr sz="1700" dirty="0">
                <a:latin typeface="Segoe UI"/>
                <a:cs typeface="Segoe UI"/>
              </a:rPr>
              <a:t>length</a:t>
            </a:r>
            <a:r>
              <a:rPr sz="1700" spc="-35" dirty="0">
                <a:latin typeface="Segoe UI"/>
                <a:cs typeface="Segoe UI"/>
              </a:rPr>
              <a:t> </a:t>
            </a:r>
            <a:r>
              <a:rPr sz="1700" dirty="0">
                <a:latin typeface="Segoe UI"/>
                <a:cs typeface="Segoe UI"/>
              </a:rPr>
              <a:t>of</a:t>
            </a:r>
            <a:r>
              <a:rPr sz="1700" spc="-5" dirty="0">
                <a:latin typeface="Segoe UI"/>
                <a:cs typeface="Segoe UI"/>
              </a:rPr>
              <a:t> </a:t>
            </a:r>
            <a:r>
              <a:rPr sz="1700" dirty="0">
                <a:latin typeface="Segoe UI"/>
                <a:cs typeface="Segoe UI"/>
              </a:rPr>
              <a:t>wait</a:t>
            </a:r>
            <a:r>
              <a:rPr sz="1700" spc="-50" dirty="0">
                <a:latin typeface="Segoe UI"/>
                <a:cs typeface="Segoe UI"/>
              </a:rPr>
              <a:t> </a:t>
            </a:r>
            <a:r>
              <a:rPr sz="1700" spc="-10" dirty="0">
                <a:latin typeface="Segoe UI"/>
                <a:cs typeface="Segoe UI"/>
              </a:rPr>
              <a:t>lists</a:t>
            </a:r>
            <a:endParaRPr sz="1700" dirty="0">
              <a:latin typeface="Segoe UI"/>
              <a:cs typeface="Segoe UI"/>
            </a:endParaRPr>
          </a:p>
        </p:txBody>
      </p:sp>
      <p:sp>
        <p:nvSpPr>
          <p:cNvPr id="10" name="object 10"/>
          <p:cNvSpPr txBox="1"/>
          <p:nvPr/>
        </p:nvSpPr>
        <p:spPr>
          <a:xfrm>
            <a:off x="885230" y="4772842"/>
            <a:ext cx="9556115" cy="330835"/>
          </a:xfrm>
          <a:prstGeom prst="rect">
            <a:avLst/>
          </a:prstGeom>
        </p:spPr>
        <p:txBody>
          <a:bodyPr vert="horz" wrap="square" lIns="0" tIns="12700" rIns="0" bIns="0" rtlCol="0">
            <a:spAutoFit/>
          </a:bodyPr>
          <a:lstStyle/>
          <a:p>
            <a:pPr marL="355600" indent="-343535">
              <a:lnSpc>
                <a:spcPct val="100000"/>
              </a:lnSpc>
              <a:spcBef>
                <a:spcPts val="100"/>
              </a:spcBef>
              <a:buFont typeface="Arial"/>
              <a:buChar char="•"/>
              <a:tabLst>
                <a:tab pos="355600" algn="l"/>
                <a:tab pos="356235" algn="l"/>
              </a:tabLst>
            </a:pPr>
            <a:r>
              <a:rPr sz="2000" dirty="0">
                <a:latin typeface="Segoe UI"/>
                <a:cs typeface="Segoe UI"/>
              </a:rPr>
              <a:t>Create</a:t>
            </a:r>
            <a:r>
              <a:rPr sz="2000" spc="-35" dirty="0">
                <a:latin typeface="Segoe UI"/>
                <a:cs typeface="Segoe UI"/>
              </a:rPr>
              <a:t> </a:t>
            </a:r>
            <a:r>
              <a:rPr sz="2000" dirty="0">
                <a:latin typeface="Segoe UI"/>
                <a:cs typeface="Segoe UI"/>
              </a:rPr>
              <a:t>"quick guides"</a:t>
            </a:r>
            <a:r>
              <a:rPr sz="2000" spc="-15" dirty="0">
                <a:latin typeface="Segoe UI"/>
                <a:cs typeface="Segoe UI"/>
              </a:rPr>
              <a:t> </a:t>
            </a:r>
            <a:r>
              <a:rPr sz="2000" dirty="0">
                <a:latin typeface="Segoe UI"/>
                <a:cs typeface="Segoe UI"/>
              </a:rPr>
              <a:t>with</a:t>
            </a:r>
            <a:r>
              <a:rPr sz="2000" spc="-25" dirty="0">
                <a:latin typeface="Segoe UI"/>
                <a:cs typeface="Segoe UI"/>
              </a:rPr>
              <a:t> </a:t>
            </a:r>
            <a:r>
              <a:rPr sz="2000" dirty="0">
                <a:latin typeface="Segoe UI"/>
                <a:cs typeface="Segoe UI"/>
              </a:rPr>
              <a:t>indicators</a:t>
            </a:r>
            <a:r>
              <a:rPr sz="2000" spc="-30" dirty="0">
                <a:latin typeface="Segoe UI"/>
                <a:cs typeface="Segoe UI"/>
              </a:rPr>
              <a:t> </a:t>
            </a:r>
            <a:r>
              <a:rPr sz="2000" dirty="0">
                <a:latin typeface="Segoe UI"/>
                <a:cs typeface="Segoe UI"/>
              </a:rPr>
              <a:t>of</a:t>
            </a:r>
            <a:r>
              <a:rPr sz="2000" spc="-20" dirty="0">
                <a:latin typeface="Segoe UI"/>
                <a:cs typeface="Segoe UI"/>
              </a:rPr>
              <a:t> </a:t>
            </a:r>
            <a:r>
              <a:rPr sz="2000" dirty="0">
                <a:latin typeface="Segoe UI"/>
                <a:cs typeface="Segoe UI"/>
              </a:rPr>
              <a:t>mental</a:t>
            </a:r>
            <a:r>
              <a:rPr sz="2000" spc="-35" dirty="0">
                <a:latin typeface="Segoe UI"/>
                <a:cs typeface="Segoe UI"/>
              </a:rPr>
              <a:t> </a:t>
            </a:r>
            <a:r>
              <a:rPr sz="2000" dirty="0">
                <a:latin typeface="Segoe UI"/>
                <a:cs typeface="Segoe UI"/>
              </a:rPr>
              <a:t>health</a:t>
            </a:r>
            <a:r>
              <a:rPr sz="2000" spc="-15" dirty="0">
                <a:latin typeface="Segoe UI"/>
                <a:cs typeface="Segoe UI"/>
              </a:rPr>
              <a:t> </a:t>
            </a:r>
            <a:r>
              <a:rPr sz="2000" dirty="0">
                <a:latin typeface="Segoe UI"/>
                <a:cs typeface="Segoe UI"/>
              </a:rPr>
              <a:t>difficulties</a:t>
            </a:r>
            <a:r>
              <a:rPr sz="2000" spc="-10" dirty="0">
                <a:latin typeface="Segoe UI"/>
                <a:cs typeface="Segoe UI"/>
              </a:rPr>
              <a:t> </a:t>
            </a:r>
            <a:r>
              <a:rPr sz="2000" dirty="0">
                <a:latin typeface="Segoe UI"/>
                <a:cs typeface="Segoe UI"/>
              </a:rPr>
              <a:t>(e.g.,</a:t>
            </a:r>
            <a:r>
              <a:rPr sz="2000" spc="-5" dirty="0">
                <a:latin typeface="Segoe UI"/>
                <a:cs typeface="Segoe UI"/>
              </a:rPr>
              <a:t> </a:t>
            </a:r>
            <a:r>
              <a:rPr sz="2000" dirty="0">
                <a:latin typeface="Segoe UI"/>
                <a:cs typeface="Segoe UI"/>
              </a:rPr>
              <a:t>anxiety</a:t>
            </a:r>
            <a:r>
              <a:rPr sz="2000" spc="-35" dirty="0">
                <a:latin typeface="Segoe UI"/>
                <a:cs typeface="Segoe UI"/>
              </a:rPr>
              <a:t> </a:t>
            </a:r>
            <a:r>
              <a:rPr sz="2000" spc="-25" dirty="0">
                <a:latin typeface="Segoe UI"/>
                <a:cs typeface="Segoe UI"/>
              </a:rPr>
              <a:t>and</a:t>
            </a:r>
            <a:endParaRPr sz="2000" dirty="0">
              <a:latin typeface="Segoe UI"/>
              <a:cs typeface="Segoe UI"/>
            </a:endParaRPr>
          </a:p>
        </p:txBody>
      </p:sp>
      <p:sp>
        <p:nvSpPr>
          <p:cNvPr id="11" name="object 11"/>
          <p:cNvSpPr txBox="1"/>
          <p:nvPr/>
        </p:nvSpPr>
        <p:spPr>
          <a:xfrm>
            <a:off x="1248092" y="5103677"/>
            <a:ext cx="9695815" cy="330835"/>
          </a:xfrm>
          <a:prstGeom prst="rect">
            <a:avLst/>
          </a:prstGeom>
        </p:spPr>
        <p:txBody>
          <a:bodyPr vert="horz" wrap="square" lIns="0" tIns="12700" rIns="0" bIns="0" rtlCol="0">
            <a:spAutoFit/>
          </a:bodyPr>
          <a:lstStyle/>
          <a:p>
            <a:pPr marL="12700">
              <a:lnSpc>
                <a:spcPct val="100000"/>
              </a:lnSpc>
              <a:spcBef>
                <a:spcPts val="100"/>
              </a:spcBef>
            </a:pPr>
            <a:r>
              <a:rPr sz="2000" dirty="0">
                <a:latin typeface="Segoe UI"/>
                <a:cs typeface="Segoe UI"/>
              </a:rPr>
              <a:t>depressive</a:t>
            </a:r>
            <a:r>
              <a:rPr sz="2000" spc="-15" dirty="0">
                <a:latin typeface="Segoe UI"/>
                <a:cs typeface="Segoe UI"/>
              </a:rPr>
              <a:t> </a:t>
            </a:r>
            <a:r>
              <a:rPr sz="2000" dirty="0">
                <a:latin typeface="Segoe UI"/>
                <a:cs typeface="Segoe UI"/>
              </a:rPr>
              <a:t>symptoms),</a:t>
            </a:r>
            <a:r>
              <a:rPr sz="2000" spc="-60" dirty="0">
                <a:latin typeface="Segoe UI"/>
                <a:cs typeface="Segoe UI"/>
              </a:rPr>
              <a:t> </a:t>
            </a:r>
            <a:r>
              <a:rPr sz="2000" dirty="0">
                <a:latin typeface="Segoe UI"/>
                <a:cs typeface="Segoe UI"/>
              </a:rPr>
              <a:t>discuss</a:t>
            </a:r>
            <a:r>
              <a:rPr sz="2000" spc="-15" dirty="0">
                <a:latin typeface="Segoe UI"/>
                <a:cs typeface="Segoe UI"/>
              </a:rPr>
              <a:t> </a:t>
            </a:r>
            <a:r>
              <a:rPr sz="2000" dirty="0">
                <a:latin typeface="Segoe UI"/>
                <a:cs typeface="Segoe UI"/>
              </a:rPr>
              <a:t>potential</a:t>
            </a:r>
            <a:r>
              <a:rPr sz="2000" spc="-40" dirty="0">
                <a:latin typeface="Segoe UI"/>
                <a:cs typeface="Segoe UI"/>
              </a:rPr>
              <a:t> </a:t>
            </a:r>
            <a:r>
              <a:rPr sz="2000" dirty="0">
                <a:latin typeface="Segoe UI"/>
                <a:cs typeface="Segoe UI"/>
              </a:rPr>
              <a:t>screening</a:t>
            </a:r>
            <a:r>
              <a:rPr sz="2000" spc="-15" dirty="0">
                <a:latin typeface="Segoe UI"/>
                <a:cs typeface="Segoe UI"/>
              </a:rPr>
              <a:t> </a:t>
            </a:r>
            <a:r>
              <a:rPr sz="2000" dirty="0">
                <a:latin typeface="Segoe UI"/>
                <a:cs typeface="Segoe UI"/>
              </a:rPr>
              <a:t>options,</a:t>
            </a:r>
            <a:r>
              <a:rPr sz="2000" spc="-30" dirty="0">
                <a:latin typeface="Segoe UI"/>
                <a:cs typeface="Segoe UI"/>
              </a:rPr>
              <a:t> </a:t>
            </a:r>
            <a:r>
              <a:rPr sz="2000" dirty="0">
                <a:latin typeface="Segoe UI"/>
                <a:cs typeface="Segoe UI"/>
              </a:rPr>
              <a:t>and</a:t>
            </a:r>
            <a:r>
              <a:rPr sz="2000" spc="-30" dirty="0">
                <a:latin typeface="Segoe UI"/>
                <a:cs typeface="Segoe UI"/>
              </a:rPr>
              <a:t> </a:t>
            </a:r>
            <a:r>
              <a:rPr sz="2000" dirty="0">
                <a:latin typeface="Segoe UI"/>
                <a:cs typeface="Segoe UI"/>
              </a:rPr>
              <a:t>how</a:t>
            </a:r>
            <a:r>
              <a:rPr sz="2000" spc="-15" dirty="0">
                <a:latin typeface="Segoe UI"/>
                <a:cs typeface="Segoe UI"/>
              </a:rPr>
              <a:t> </a:t>
            </a:r>
            <a:r>
              <a:rPr sz="2000" dirty="0">
                <a:latin typeface="Segoe UI"/>
                <a:cs typeface="Segoe UI"/>
              </a:rPr>
              <a:t>to</a:t>
            </a:r>
            <a:r>
              <a:rPr sz="2000" spc="-40" dirty="0">
                <a:latin typeface="Segoe UI"/>
                <a:cs typeface="Segoe UI"/>
              </a:rPr>
              <a:t> </a:t>
            </a:r>
            <a:r>
              <a:rPr sz="2000" dirty="0">
                <a:latin typeface="Segoe UI"/>
                <a:cs typeface="Segoe UI"/>
              </a:rPr>
              <a:t>access</a:t>
            </a:r>
            <a:r>
              <a:rPr sz="2000" spc="-10" dirty="0">
                <a:latin typeface="Segoe UI"/>
                <a:cs typeface="Segoe UI"/>
              </a:rPr>
              <a:t> services</a:t>
            </a:r>
            <a:endParaRPr sz="2000" dirty="0">
              <a:latin typeface="Segoe UI"/>
              <a:cs typeface="Segoe UI"/>
            </a:endParaRPr>
          </a:p>
        </p:txBody>
      </p:sp>
      <p:sp>
        <p:nvSpPr>
          <p:cNvPr id="12" name="object 12"/>
          <p:cNvSpPr txBox="1"/>
          <p:nvPr/>
        </p:nvSpPr>
        <p:spPr>
          <a:xfrm>
            <a:off x="1248092" y="5406604"/>
            <a:ext cx="4173220" cy="330835"/>
          </a:xfrm>
          <a:prstGeom prst="rect">
            <a:avLst/>
          </a:prstGeom>
        </p:spPr>
        <p:txBody>
          <a:bodyPr vert="horz" wrap="square" lIns="0" tIns="12700" rIns="0" bIns="0" rtlCol="0">
            <a:spAutoFit/>
          </a:bodyPr>
          <a:lstStyle/>
          <a:p>
            <a:pPr marL="12700">
              <a:lnSpc>
                <a:spcPct val="100000"/>
              </a:lnSpc>
              <a:spcBef>
                <a:spcPts val="100"/>
              </a:spcBef>
            </a:pPr>
            <a:r>
              <a:rPr sz="2000" dirty="0">
                <a:latin typeface="Segoe UI"/>
                <a:cs typeface="Segoe UI"/>
              </a:rPr>
              <a:t>within</a:t>
            </a:r>
            <a:r>
              <a:rPr sz="2000" spc="-5" dirty="0">
                <a:latin typeface="Segoe UI"/>
                <a:cs typeface="Segoe UI"/>
              </a:rPr>
              <a:t> </a:t>
            </a:r>
            <a:r>
              <a:rPr sz="2000" dirty="0">
                <a:latin typeface="Segoe UI"/>
                <a:cs typeface="Segoe UI"/>
              </a:rPr>
              <a:t>the</a:t>
            </a:r>
            <a:r>
              <a:rPr sz="2000" spc="-15" dirty="0">
                <a:latin typeface="Segoe UI"/>
                <a:cs typeface="Segoe UI"/>
              </a:rPr>
              <a:t> </a:t>
            </a:r>
            <a:r>
              <a:rPr sz="2000" dirty="0">
                <a:latin typeface="Segoe UI"/>
                <a:cs typeface="Segoe UI"/>
              </a:rPr>
              <a:t>school</a:t>
            </a:r>
            <a:r>
              <a:rPr sz="2000" spc="-5" dirty="0">
                <a:latin typeface="Segoe UI"/>
                <a:cs typeface="Segoe UI"/>
              </a:rPr>
              <a:t> </a:t>
            </a:r>
            <a:r>
              <a:rPr sz="2000" dirty="0">
                <a:latin typeface="Segoe UI"/>
                <a:cs typeface="Segoe UI"/>
              </a:rPr>
              <a:t>or</a:t>
            </a:r>
            <a:r>
              <a:rPr sz="2000" spc="-5" dirty="0">
                <a:latin typeface="Segoe UI"/>
                <a:cs typeface="Segoe UI"/>
              </a:rPr>
              <a:t> </a:t>
            </a:r>
            <a:r>
              <a:rPr sz="2000" dirty="0">
                <a:latin typeface="Segoe UI"/>
                <a:cs typeface="Segoe UI"/>
              </a:rPr>
              <a:t>local </a:t>
            </a:r>
            <a:r>
              <a:rPr sz="2000" spc="-10" dirty="0">
                <a:latin typeface="Segoe UI"/>
                <a:cs typeface="Segoe UI"/>
              </a:rPr>
              <a:t>community</a:t>
            </a:r>
            <a:endParaRPr sz="2000" dirty="0">
              <a:latin typeface="Segoe UI"/>
              <a:cs typeface="Segoe UI"/>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3485388" y="132973"/>
            <a:ext cx="8444230" cy="909955"/>
            <a:chOff x="3485388" y="132973"/>
            <a:chExt cx="8444230" cy="909955"/>
          </a:xfrm>
        </p:grpSpPr>
        <p:pic>
          <p:nvPicPr>
            <p:cNvPr id="3" name="object 3"/>
            <p:cNvPicPr/>
            <p:nvPr/>
          </p:nvPicPr>
          <p:blipFill>
            <a:blip r:embed="rId3" cstate="print"/>
            <a:stretch>
              <a:fillRect/>
            </a:stretch>
          </p:blipFill>
          <p:spPr>
            <a:xfrm>
              <a:off x="10553029" y="132973"/>
              <a:ext cx="1375989" cy="909592"/>
            </a:xfrm>
            <a:prstGeom prst="rect">
              <a:avLst/>
            </a:prstGeom>
          </p:spPr>
        </p:pic>
        <p:sp>
          <p:nvSpPr>
            <p:cNvPr id="4" name="object 4"/>
            <p:cNvSpPr/>
            <p:nvPr/>
          </p:nvSpPr>
          <p:spPr>
            <a:xfrm>
              <a:off x="3485388" y="515111"/>
              <a:ext cx="7030720" cy="0"/>
            </a:xfrm>
            <a:custGeom>
              <a:avLst/>
              <a:gdLst/>
              <a:ahLst/>
              <a:cxnLst/>
              <a:rect l="l" t="t" r="r" b="b"/>
              <a:pathLst>
                <a:path w="7030720">
                  <a:moveTo>
                    <a:pt x="0" y="0"/>
                  </a:moveTo>
                  <a:lnTo>
                    <a:pt x="7030465" y="0"/>
                  </a:lnTo>
                </a:path>
              </a:pathLst>
            </a:custGeom>
            <a:ln w="6350">
              <a:solidFill>
                <a:srgbClr val="18468B"/>
              </a:solidFill>
            </a:ln>
          </p:spPr>
          <p:txBody>
            <a:bodyPr wrap="square" lIns="0" tIns="0" rIns="0" bIns="0" rtlCol="0"/>
            <a:lstStyle/>
            <a:p>
              <a:endParaRPr/>
            </a:p>
          </p:txBody>
        </p:sp>
      </p:grpSp>
      <p:sp>
        <p:nvSpPr>
          <p:cNvPr id="5" name="object 5"/>
          <p:cNvSpPr/>
          <p:nvPr/>
        </p:nvSpPr>
        <p:spPr>
          <a:xfrm>
            <a:off x="272795" y="1121663"/>
            <a:ext cx="0" cy="5416550"/>
          </a:xfrm>
          <a:custGeom>
            <a:avLst/>
            <a:gdLst/>
            <a:ahLst/>
            <a:cxnLst/>
            <a:rect l="l" t="t" r="r" b="b"/>
            <a:pathLst>
              <a:path h="5416550">
                <a:moveTo>
                  <a:pt x="0" y="0"/>
                </a:moveTo>
                <a:lnTo>
                  <a:pt x="0" y="5416550"/>
                </a:lnTo>
              </a:path>
            </a:pathLst>
          </a:custGeom>
          <a:ln w="6350">
            <a:solidFill>
              <a:srgbClr val="18468B"/>
            </a:solidFill>
          </a:ln>
        </p:spPr>
        <p:txBody>
          <a:bodyPr wrap="square" lIns="0" tIns="0" rIns="0" bIns="0" rtlCol="0"/>
          <a:lstStyle/>
          <a:p>
            <a:endParaRPr/>
          </a:p>
        </p:txBody>
      </p:sp>
      <p:pic>
        <p:nvPicPr>
          <p:cNvPr id="6" name="object 6"/>
          <p:cNvPicPr/>
          <p:nvPr/>
        </p:nvPicPr>
        <p:blipFill>
          <a:blip r:embed="rId4" cstate="print"/>
          <a:stretch>
            <a:fillRect/>
          </a:stretch>
        </p:blipFill>
        <p:spPr>
          <a:xfrm>
            <a:off x="134112" y="94488"/>
            <a:ext cx="3215640" cy="842771"/>
          </a:xfrm>
          <a:prstGeom prst="rect">
            <a:avLst/>
          </a:prstGeom>
        </p:spPr>
      </p:pic>
      <p:sp>
        <p:nvSpPr>
          <p:cNvPr id="7" name="object 7"/>
          <p:cNvSpPr txBox="1"/>
          <p:nvPr/>
        </p:nvSpPr>
        <p:spPr>
          <a:xfrm>
            <a:off x="457235" y="1042564"/>
            <a:ext cx="11125160" cy="5552802"/>
          </a:xfrm>
          <a:prstGeom prst="rect">
            <a:avLst/>
          </a:prstGeom>
        </p:spPr>
        <p:txBody>
          <a:bodyPr vert="horz" wrap="square" lIns="0" tIns="12700" rIns="0" bIns="0" rtlCol="0">
            <a:spAutoFit/>
          </a:bodyPr>
          <a:lstStyle/>
          <a:p>
            <a:pPr marL="12700">
              <a:lnSpc>
                <a:spcPct val="100000"/>
              </a:lnSpc>
              <a:spcBef>
                <a:spcPts val="100"/>
              </a:spcBef>
            </a:pPr>
            <a:r>
              <a:rPr sz="2400" b="1" dirty="0">
                <a:latin typeface="Calibri"/>
                <a:cs typeface="Calibri"/>
              </a:rPr>
              <a:t>Questions</a:t>
            </a:r>
            <a:r>
              <a:rPr sz="2400" b="1" spc="-45" dirty="0">
                <a:latin typeface="Calibri"/>
                <a:cs typeface="Calibri"/>
              </a:rPr>
              <a:t> </a:t>
            </a:r>
            <a:r>
              <a:rPr sz="2400" b="1" dirty="0">
                <a:latin typeface="Calibri"/>
                <a:cs typeface="Calibri"/>
              </a:rPr>
              <a:t>to</a:t>
            </a:r>
            <a:r>
              <a:rPr sz="2400" b="1" spc="-35" dirty="0">
                <a:latin typeface="Calibri"/>
                <a:cs typeface="Calibri"/>
              </a:rPr>
              <a:t> </a:t>
            </a:r>
            <a:r>
              <a:rPr sz="2400" b="1" dirty="0">
                <a:latin typeface="Calibri"/>
                <a:cs typeface="Calibri"/>
              </a:rPr>
              <a:t>ask</a:t>
            </a:r>
            <a:r>
              <a:rPr sz="2400" b="1" spc="-40" dirty="0">
                <a:latin typeface="Calibri"/>
                <a:cs typeface="Calibri"/>
              </a:rPr>
              <a:t> </a:t>
            </a:r>
            <a:r>
              <a:rPr sz="2400" b="1" dirty="0">
                <a:latin typeface="Calibri"/>
                <a:cs typeface="Calibri"/>
              </a:rPr>
              <a:t>local</a:t>
            </a:r>
            <a:r>
              <a:rPr sz="2400" b="1" spc="-65" dirty="0">
                <a:latin typeface="Calibri"/>
                <a:cs typeface="Calibri"/>
              </a:rPr>
              <a:t> </a:t>
            </a:r>
            <a:r>
              <a:rPr sz="2400" b="1" dirty="0">
                <a:latin typeface="Calibri"/>
                <a:cs typeface="Calibri"/>
              </a:rPr>
              <a:t>districts/schools</a:t>
            </a:r>
            <a:r>
              <a:rPr sz="2400" b="1" spc="-35" dirty="0">
                <a:latin typeface="Calibri"/>
                <a:cs typeface="Calibri"/>
              </a:rPr>
              <a:t> </a:t>
            </a:r>
            <a:r>
              <a:rPr sz="2400" b="1" dirty="0">
                <a:latin typeface="Calibri"/>
                <a:cs typeface="Calibri"/>
              </a:rPr>
              <a:t>of</a:t>
            </a:r>
            <a:r>
              <a:rPr sz="2400" b="1" spc="-45" dirty="0">
                <a:latin typeface="Calibri"/>
                <a:cs typeface="Calibri"/>
              </a:rPr>
              <a:t> </a:t>
            </a:r>
            <a:r>
              <a:rPr sz="2400" b="1" spc="-10" dirty="0">
                <a:latin typeface="Calibri"/>
                <a:cs typeface="Calibri"/>
              </a:rPr>
              <a:t>patients:</a:t>
            </a:r>
            <a:endParaRPr sz="2400" dirty="0">
              <a:latin typeface="Calibri"/>
              <a:cs typeface="Calibri"/>
            </a:endParaRPr>
          </a:p>
          <a:p>
            <a:pPr>
              <a:lnSpc>
                <a:spcPct val="100000"/>
              </a:lnSpc>
              <a:spcBef>
                <a:spcPts val="15"/>
              </a:spcBef>
            </a:pPr>
            <a:endParaRPr sz="1600" dirty="0">
              <a:latin typeface="Calibri"/>
              <a:cs typeface="Calibri"/>
            </a:endParaRPr>
          </a:p>
          <a:p>
            <a:pPr marL="12700" marR="5080">
              <a:lnSpc>
                <a:spcPct val="100000"/>
              </a:lnSpc>
              <a:buSzPct val="95833"/>
              <a:buChar char="•"/>
              <a:tabLst>
                <a:tab pos="165735" algn="l"/>
              </a:tabLst>
            </a:pPr>
            <a:r>
              <a:rPr sz="2400" dirty="0">
                <a:latin typeface="Calibri"/>
                <a:cs typeface="Calibri"/>
              </a:rPr>
              <a:t>What</a:t>
            </a:r>
            <a:r>
              <a:rPr sz="2400" spc="-50" dirty="0">
                <a:latin typeface="Calibri"/>
                <a:cs typeface="Calibri"/>
              </a:rPr>
              <a:t> </a:t>
            </a:r>
            <a:r>
              <a:rPr sz="2400" dirty="0">
                <a:latin typeface="Calibri"/>
                <a:cs typeface="Calibri"/>
              </a:rPr>
              <a:t>resources</a:t>
            </a:r>
            <a:r>
              <a:rPr sz="2400" spc="-45" dirty="0">
                <a:latin typeface="Calibri"/>
                <a:cs typeface="Calibri"/>
              </a:rPr>
              <a:t> </a:t>
            </a:r>
            <a:r>
              <a:rPr sz="2400" dirty="0">
                <a:latin typeface="Calibri"/>
                <a:cs typeface="Calibri"/>
              </a:rPr>
              <a:t>and</a:t>
            </a:r>
            <a:r>
              <a:rPr sz="2400" spc="-45" dirty="0">
                <a:latin typeface="Calibri"/>
                <a:cs typeface="Calibri"/>
              </a:rPr>
              <a:t> </a:t>
            </a:r>
            <a:r>
              <a:rPr sz="2400" dirty="0">
                <a:latin typeface="Calibri"/>
                <a:cs typeface="Calibri"/>
              </a:rPr>
              <a:t>supports</a:t>
            </a:r>
            <a:r>
              <a:rPr sz="2400" spc="-45" dirty="0">
                <a:latin typeface="Calibri"/>
                <a:cs typeface="Calibri"/>
              </a:rPr>
              <a:t> </a:t>
            </a:r>
            <a:r>
              <a:rPr sz="2400" dirty="0">
                <a:latin typeface="Calibri"/>
                <a:cs typeface="Calibri"/>
              </a:rPr>
              <a:t>will</a:t>
            </a:r>
            <a:r>
              <a:rPr sz="2400" spc="-55" dirty="0">
                <a:latin typeface="Calibri"/>
                <a:cs typeface="Calibri"/>
              </a:rPr>
              <a:t> </a:t>
            </a:r>
            <a:r>
              <a:rPr sz="2400" dirty="0">
                <a:latin typeface="Calibri"/>
                <a:cs typeface="Calibri"/>
              </a:rPr>
              <a:t>they</a:t>
            </a:r>
            <a:r>
              <a:rPr sz="2400" spc="-50" dirty="0">
                <a:latin typeface="Calibri"/>
                <a:cs typeface="Calibri"/>
              </a:rPr>
              <a:t> </a:t>
            </a:r>
            <a:r>
              <a:rPr sz="2400" dirty="0">
                <a:latin typeface="Calibri"/>
                <a:cs typeface="Calibri"/>
              </a:rPr>
              <a:t>offer</a:t>
            </a:r>
            <a:r>
              <a:rPr sz="2400" spc="-30" dirty="0">
                <a:latin typeface="Calibri"/>
                <a:cs typeface="Calibri"/>
              </a:rPr>
              <a:t> </a:t>
            </a:r>
            <a:r>
              <a:rPr sz="2400" dirty="0">
                <a:latin typeface="Calibri"/>
                <a:cs typeface="Calibri"/>
              </a:rPr>
              <a:t>for</a:t>
            </a:r>
            <a:r>
              <a:rPr sz="2400" spc="-40" dirty="0">
                <a:latin typeface="Calibri"/>
                <a:cs typeface="Calibri"/>
              </a:rPr>
              <a:t> </a:t>
            </a:r>
            <a:r>
              <a:rPr sz="2400" dirty="0">
                <a:latin typeface="Calibri"/>
                <a:cs typeface="Calibri"/>
              </a:rPr>
              <a:t>students'</a:t>
            </a:r>
            <a:r>
              <a:rPr sz="2400" spc="-60" dirty="0">
                <a:latin typeface="Calibri"/>
                <a:cs typeface="Calibri"/>
              </a:rPr>
              <a:t> </a:t>
            </a:r>
            <a:r>
              <a:rPr sz="2400" dirty="0">
                <a:latin typeface="Calibri"/>
                <a:cs typeface="Calibri"/>
              </a:rPr>
              <a:t>social,</a:t>
            </a:r>
            <a:r>
              <a:rPr sz="2400" spc="-50" dirty="0">
                <a:latin typeface="Calibri"/>
                <a:cs typeface="Calibri"/>
              </a:rPr>
              <a:t> </a:t>
            </a:r>
            <a:r>
              <a:rPr sz="2400" spc="-10" dirty="0">
                <a:latin typeface="Calibri"/>
                <a:cs typeface="Calibri"/>
              </a:rPr>
              <a:t>emotional, </a:t>
            </a:r>
            <a:r>
              <a:rPr sz="2400" dirty="0">
                <a:latin typeface="Calibri"/>
                <a:cs typeface="Calibri"/>
              </a:rPr>
              <a:t>and</a:t>
            </a:r>
            <a:r>
              <a:rPr sz="2400" spc="-55" dirty="0">
                <a:latin typeface="Calibri"/>
                <a:cs typeface="Calibri"/>
              </a:rPr>
              <a:t> </a:t>
            </a:r>
            <a:r>
              <a:rPr sz="2400" dirty="0">
                <a:latin typeface="Calibri"/>
                <a:cs typeface="Calibri"/>
              </a:rPr>
              <a:t>behavioral</a:t>
            </a:r>
            <a:r>
              <a:rPr sz="2400" spc="-45" dirty="0">
                <a:latin typeface="Calibri"/>
                <a:cs typeface="Calibri"/>
              </a:rPr>
              <a:t> </a:t>
            </a:r>
            <a:r>
              <a:rPr sz="2400" spc="-10" dirty="0">
                <a:latin typeface="Calibri"/>
                <a:cs typeface="Calibri"/>
              </a:rPr>
              <a:t>well</a:t>
            </a:r>
            <a:r>
              <a:rPr lang="en-US" sz="2400" spc="-10" dirty="0">
                <a:latin typeface="Calibri"/>
                <a:cs typeface="Calibri"/>
              </a:rPr>
              <a:t>-</a:t>
            </a:r>
            <a:r>
              <a:rPr sz="2400" spc="-10" dirty="0">
                <a:latin typeface="Calibri"/>
                <a:cs typeface="Calibri"/>
              </a:rPr>
              <a:t>being?</a:t>
            </a:r>
            <a:endParaRPr sz="2400" dirty="0">
              <a:latin typeface="Calibri"/>
              <a:cs typeface="Calibri"/>
            </a:endParaRPr>
          </a:p>
          <a:p>
            <a:pPr marL="469900" marR="135255" lvl="1">
              <a:lnSpc>
                <a:spcPct val="100000"/>
              </a:lnSpc>
              <a:buSzPct val="95833"/>
              <a:buChar char="•"/>
              <a:tabLst>
                <a:tab pos="622935" algn="l"/>
              </a:tabLst>
            </a:pPr>
            <a:r>
              <a:rPr sz="2000" dirty="0">
                <a:latin typeface="Calibri"/>
                <a:cs typeface="Calibri"/>
              </a:rPr>
              <a:t>Does</a:t>
            </a:r>
            <a:r>
              <a:rPr sz="2000" spc="-25" dirty="0">
                <a:latin typeface="Calibri"/>
                <a:cs typeface="Calibri"/>
              </a:rPr>
              <a:t> </a:t>
            </a:r>
            <a:r>
              <a:rPr sz="2000" dirty="0">
                <a:latin typeface="Calibri"/>
                <a:cs typeface="Calibri"/>
              </a:rPr>
              <a:t>the</a:t>
            </a:r>
            <a:r>
              <a:rPr sz="2000" spc="-10" dirty="0">
                <a:latin typeface="Calibri"/>
                <a:cs typeface="Calibri"/>
              </a:rPr>
              <a:t> </a:t>
            </a:r>
            <a:r>
              <a:rPr sz="2000" dirty="0">
                <a:latin typeface="Calibri"/>
                <a:cs typeface="Calibri"/>
              </a:rPr>
              <a:t>school</a:t>
            </a:r>
            <a:r>
              <a:rPr sz="2000" spc="-25" dirty="0">
                <a:latin typeface="Calibri"/>
                <a:cs typeface="Calibri"/>
              </a:rPr>
              <a:t> </a:t>
            </a:r>
            <a:r>
              <a:rPr sz="2000" dirty="0">
                <a:latin typeface="Calibri"/>
                <a:cs typeface="Calibri"/>
              </a:rPr>
              <a:t>have a</a:t>
            </a:r>
            <a:r>
              <a:rPr sz="2000" spc="-20" dirty="0">
                <a:latin typeface="Calibri"/>
                <a:cs typeface="Calibri"/>
              </a:rPr>
              <a:t> </a:t>
            </a:r>
            <a:r>
              <a:rPr sz="2000" spc="-10" dirty="0">
                <a:latin typeface="Calibri"/>
                <a:cs typeface="Calibri"/>
              </a:rPr>
              <a:t>social-</a:t>
            </a:r>
            <a:r>
              <a:rPr sz="2000" dirty="0">
                <a:latin typeface="Calibri"/>
                <a:cs typeface="Calibri"/>
              </a:rPr>
              <a:t>emotional</a:t>
            </a:r>
            <a:r>
              <a:rPr sz="2000" spc="-25" dirty="0">
                <a:latin typeface="Calibri"/>
                <a:cs typeface="Calibri"/>
              </a:rPr>
              <a:t> </a:t>
            </a:r>
            <a:r>
              <a:rPr lang="en-US" sz="2000" spc="-25" dirty="0">
                <a:latin typeface="Calibri"/>
                <a:cs typeface="Calibri"/>
              </a:rPr>
              <a:t>learning program</a:t>
            </a:r>
            <a:r>
              <a:rPr lang="en-US" sz="2000" dirty="0">
                <a:latin typeface="Calibri"/>
                <a:cs typeface="Calibri"/>
              </a:rPr>
              <a:t> or strategies to engage all students around well-being and mental health? Do you screen students for mental health concerns?</a:t>
            </a:r>
            <a:endParaRPr sz="2000" dirty="0">
              <a:latin typeface="Calibri"/>
              <a:cs typeface="Calibri"/>
            </a:endParaRPr>
          </a:p>
          <a:p>
            <a:pPr marL="469900" marR="473075" lvl="1">
              <a:lnSpc>
                <a:spcPct val="100000"/>
              </a:lnSpc>
              <a:buSzPct val="95833"/>
              <a:buChar char="•"/>
              <a:tabLst>
                <a:tab pos="622935" algn="l"/>
              </a:tabLst>
            </a:pPr>
            <a:r>
              <a:rPr sz="2000" dirty="0">
                <a:latin typeface="Calibri"/>
                <a:cs typeface="Calibri"/>
              </a:rPr>
              <a:t>Are</a:t>
            </a:r>
            <a:r>
              <a:rPr sz="2000" spc="-40" dirty="0">
                <a:latin typeface="Calibri"/>
                <a:cs typeface="Calibri"/>
              </a:rPr>
              <a:t> </a:t>
            </a:r>
            <a:r>
              <a:rPr sz="2000" dirty="0">
                <a:latin typeface="Calibri"/>
                <a:cs typeface="Calibri"/>
              </a:rPr>
              <a:t>there</a:t>
            </a:r>
            <a:r>
              <a:rPr sz="2000" spc="-35" dirty="0">
                <a:latin typeface="Calibri"/>
                <a:cs typeface="Calibri"/>
              </a:rPr>
              <a:t> </a:t>
            </a:r>
            <a:r>
              <a:rPr sz="2000" dirty="0">
                <a:latin typeface="Calibri"/>
                <a:cs typeface="Calibri"/>
              </a:rPr>
              <a:t>mental</a:t>
            </a:r>
            <a:r>
              <a:rPr sz="2000" spc="-40" dirty="0">
                <a:latin typeface="Calibri"/>
                <a:cs typeface="Calibri"/>
              </a:rPr>
              <a:t> </a:t>
            </a:r>
            <a:r>
              <a:rPr sz="2000" dirty="0">
                <a:latin typeface="Calibri"/>
                <a:cs typeface="Calibri"/>
              </a:rPr>
              <a:t>health</a:t>
            </a:r>
            <a:r>
              <a:rPr sz="2000" spc="-35" dirty="0">
                <a:latin typeface="Calibri"/>
                <a:cs typeface="Calibri"/>
              </a:rPr>
              <a:t> </a:t>
            </a:r>
            <a:r>
              <a:rPr sz="2000" dirty="0">
                <a:latin typeface="Calibri"/>
                <a:cs typeface="Calibri"/>
              </a:rPr>
              <a:t>providers</a:t>
            </a:r>
            <a:r>
              <a:rPr sz="2000" spc="-35" dirty="0">
                <a:latin typeface="Calibri"/>
                <a:cs typeface="Calibri"/>
              </a:rPr>
              <a:t> </a:t>
            </a:r>
            <a:r>
              <a:rPr sz="2000" dirty="0">
                <a:latin typeface="Calibri"/>
                <a:cs typeface="Calibri"/>
              </a:rPr>
              <a:t>within</a:t>
            </a:r>
            <a:r>
              <a:rPr sz="2000" spc="-35" dirty="0">
                <a:latin typeface="Calibri"/>
                <a:cs typeface="Calibri"/>
              </a:rPr>
              <a:t> </a:t>
            </a:r>
            <a:r>
              <a:rPr sz="2000" dirty="0">
                <a:latin typeface="Calibri"/>
                <a:cs typeface="Calibri"/>
              </a:rPr>
              <a:t>the</a:t>
            </a:r>
            <a:r>
              <a:rPr sz="2000" spc="-35" dirty="0">
                <a:latin typeface="Calibri"/>
                <a:cs typeface="Calibri"/>
              </a:rPr>
              <a:t> </a:t>
            </a:r>
            <a:r>
              <a:rPr sz="2000" dirty="0">
                <a:latin typeface="Calibri"/>
                <a:cs typeface="Calibri"/>
              </a:rPr>
              <a:t>school?</a:t>
            </a:r>
            <a:r>
              <a:rPr sz="2000" spc="-30" dirty="0">
                <a:latin typeface="Calibri"/>
                <a:cs typeface="Calibri"/>
              </a:rPr>
              <a:t> </a:t>
            </a:r>
            <a:r>
              <a:rPr sz="2000" dirty="0">
                <a:latin typeface="Calibri"/>
                <a:cs typeface="Calibri"/>
              </a:rPr>
              <a:t>Will</a:t>
            </a:r>
            <a:r>
              <a:rPr sz="2000" spc="-35" dirty="0">
                <a:latin typeface="Calibri"/>
                <a:cs typeface="Calibri"/>
              </a:rPr>
              <a:t> </a:t>
            </a:r>
            <a:r>
              <a:rPr sz="2000" dirty="0">
                <a:latin typeface="Calibri"/>
                <a:cs typeface="Calibri"/>
              </a:rPr>
              <a:t>they</a:t>
            </a:r>
            <a:r>
              <a:rPr sz="2000" spc="-35" dirty="0">
                <a:latin typeface="Calibri"/>
                <a:cs typeface="Calibri"/>
              </a:rPr>
              <a:t> </a:t>
            </a:r>
            <a:r>
              <a:rPr sz="2000" spc="-20" dirty="0">
                <a:latin typeface="Calibri"/>
                <a:cs typeface="Calibri"/>
              </a:rPr>
              <a:t>have </a:t>
            </a:r>
            <a:r>
              <a:rPr sz="2000" dirty="0">
                <a:latin typeface="Calibri"/>
                <a:cs typeface="Calibri"/>
              </a:rPr>
              <a:t>the</a:t>
            </a:r>
            <a:r>
              <a:rPr sz="2000" spc="-20" dirty="0">
                <a:latin typeface="Calibri"/>
                <a:cs typeface="Calibri"/>
              </a:rPr>
              <a:t> </a:t>
            </a:r>
            <a:r>
              <a:rPr sz="2000" dirty="0">
                <a:latin typeface="Calibri"/>
                <a:cs typeface="Calibri"/>
              </a:rPr>
              <a:t>capacity</a:t>
            </a:r>
            <a:r>
              <a:rPr sz="2000" spc="-50" dirty="0">
                <a:latin typeface="Calibri"/>
                <a:cs typeface="Calibri"/>
              </a:rPr>
              <a:t> </a:t>
            </a:r>
            <a:r>
              <a:rPr sz="2000" dirty="0">
                <a:latin typeface="Calibri"/>
                <a:cs typeface="Calibri"/>
              </a:rPr>
              <a:t>to</a:t>
            </a:r>
            <a:r>
              <a:rPr sz="2000" spc="-15" dirty="0">
                <a:latin typeface="Calibri"/>
                <a:cs typeface="Calibri"/>
              </a:rPr>
              <a:t> </a:t>
            </a:r>
            <a:r>
              <a:rPr sz="2000" dirty="0">
                <a:latin typeface="Calibri"/>
                <a:cs typeface="Calibri"/>
              </a:rPr>
              <a:t>work</a:t>
            </a:r>
            <a:r>
              <a:rPr sz="2000" spc="-40" dirty="0">
                <a:latin typeface="Calibri"/>
                <a:cs typeface="Calibri"/>
              </a:rPr>
              <a:t> </a:t>
            </a:r>
            <a:r>
              <a:rPr sz="2000" dirty="0">
                <a:latin typeface="Calibri"/>
                <a:cs typeface="Calibri"/>
              </a:rPr>
              <a:t>with</a:t>
            </a:r>
            <a:r>
              <a:rPr sz="2000" spc="-25" dirty="0">
                <a:latin typeface="Calibri"/>
                <a:cs typeface="Calibri"/>
              </a:rPr>
              <a:t> </a:t>
            </a:r>
            <a:r>
              <a:rPr lang="en-US" sz="2000" spc="-25" dirty="0">
                <a:latin typeface="Calibri"/>
                <a:cs typeface="Calibri"/>
              </a:rPr>
              <a:t>general education </a:t>
            </a:r>
            <a:r>
              <a:rPr sz="2000" dirty="0">
                <a:latin typeface="Calibri"/>
                <a:cs typeface="Calibri"/>
              </a:rPr>
              <a:t>students?</a:t>
            </a:r>
            <a:r>
              <a:rPr sz="2000" spc="-35" dirty="0">
                <a:latin typeface="Calibri"/>
                <a:cs typeface="Calibri"/>
              </a:rPr>
              <a:t> </a:t>
            </a:r>
            <a:r>
              <a:rPr sz="2000" dirty="0">
                <a:latin typeface="Calibri"/>
                <a:cs typeface="Calibri"/>
              </a:rPr>
              <a:t>How</a:t>
            </a:r>
            <a:r>
              <a:rPr sz="2000" spc="-25" dirty="0">
                <a:latin typeface="Calibri"/>
                <a:cs typeface="Calibri"/>
              </a:rPr>
              <a:t> </a:t>
            </a:r>
            <a:r>
              <a:rPr sz="2000" dirty="0">
                <a:latin typeface="Calibri"/>
                <a:cs typeface="Calibri"/>
              </a:rPr>
              <a:t>will</a:t>
            </a:r>
            <a:r>
              <a:rPr sz="2000" spc="-40" dirty="0">
                <a:latin typeface="Calibri"/>
                <a:cs typeface="Calibri"/>
              </a:rPr>
              <a:t> </a:t>
            </a:r>
            <a:r>
              <a:rPr sz="2000" dirty="0">
                <a:latin typeface="Calibri"/>
                <a:cs typeface="Calibri"/>
              </a:rPr>
              <a:t>students</a:t>
            </a:r>
            <a:r>
              <a:rPr sz="2000" spc="-20" dirty="0">
                <a:latin typeface="Calibri"/>
                <a:cs typeface="Calibri"/>
              </a:rPr>
              <a:t> </a:t>
            </a:r>
            <a:r>
              <a:rPr sz="2000" spc="-25" dirty="0">
                <a:latin typeface="Calibri"/>
                <a:cs typeface="Calibri"/>
              </a:rPr>
              <a:t>and </a:t>
            </a:r>
            <a:r>
              <a:rPr sz="2000" dirty="0">
                <a:latin typeface="Calibri"/>
                <a:cs typeface="Calibri"/>
              </a:rPr>
              <a:t>families</a:t>
            </a:r>
            <a:r>
              <a:rPr sz="2000" spc="-30" dirty="0">
                <a:latin typeface="Calibri"/>
                <a:cs typeface="Calibri"/>
              </a:rPr>
              <a:t> </a:t>
            </a:r>
            <a:r>
              <a:rPr sz="2000" dirty="0">
                <a:latin typeface="Calibri"/>
                <a:cs typeface="Calibri"/>
              </a:rPr>
              <a:t>access</a:t>
            </a:r>
            <a:r>
              <a:rPr sz="2000" spc="-30" dirty="0">
                <a:latin typeface="Calibri"/>
                <a:cs typeface="Calibri"/>
              </a:rPr>
              <a:t> </a:t>
            </a:r>
            <a:r>
              <a:rPr sz="2000" dirty="0">
                <a:latin typeface="Calibri"/>
                <a:cs typeface="Calibri"/>
              </a:rPr>
              <a:t>these</a:t>
            </a:r>
            <a:r>
              <a:rPr sz="2000" spc="-10" dirty="0">
                <a:latin typeface="Calibri"/>
                <a:cs typeface="Calibri"/>
              </a:rPr>
              <a:t> services?</a:t>
            </a:r>
            <a:endParaRPr lang="en-US" sz="2000" spc="-10" dirty="0">
              <a:latin typeface="Calibri"/>
              <a:cs typeface="Calibri"/>
            </a:endParaRPr>
          </a:p>
          <a:p>
            <a:pPr marL="469900" marR="473075" lvl="1">
              <a:lnSpc>
                <a:spcPct val="100000"/>
              </a:lnSpc>
              <a:buSzPct val="95833"/>
              <a:buChar char="•"/>
              <a:tabLst>
                <a:tab pos="622935" algn="l"/>
              </a:tabLst>
            </a:pPr>
            <a:r>
              <a:rPr lang="en-US" sz="2000" spc="-10" dirty="0">
                <a:latin typeface="Calibri"/>
                <a:cs typeface="Calibri"/>
              </a:rPr>
              <a:t>If there isn’t school-based capacity to see new students, is there a list of community mental health providers they provide to parents?</a:t>
            </a:r>
          </a:p>
          <a:p>
            <a:pPr marL="469900" marR="473075" lvl="1">
              <a:lnSpc>
                <a:spcPct val="100000"/>
              </a:lnSpc>
              <a:buSzPct val="95833"/>
              <a:tabLst>
                <a:tab pos="622935" algn="l"/>
              </a:tabLst>
            </a:pPr>
            <a:endParaRPr sz="1600" dirty="0">
              <a:latin typeface="Calibri"/>
              <a:cs typeface="Calibri"/>
            </a:endParaRPr>
          </a:p>
          <a:p>
            <a:pPr marL="12700" marR="386715">
              <a:lnSpc>
                <a:spcPct val="100000"/>
              </a:lnSpc>
              <a:buSzPct val="95833"/>
              <a:buChar char="•"/>
              <a:tabLst>
                <a:tab pos="165735" algn="l"/>
              </a:tabLst>
            </a:pPr>
            <a:r>
              <a:rPr lang="en-US" sz="2400" spc="-10" dirty="0">
                <a:latin typeface="Calibri"/>
                <a:cs typeface="Calibri"/>
              </a:rPr>
              <a:t>What can I/my office do to help support your SMH efforts</a:t>
            </a:r>
            <a:r>
              <a:rPr sz="2400" spc="-10" dirty="0">
                <a:latin typeface="Calibri"/>
                <a:cs typeface="Calibri"/>
              </a:rPr>
              <a:t>?</a:t>
            </a:r>
            <a:r>
              <a:rPr lang="en-US" sz="2400" spc="-10" dirty="0">
                <a:latin typeface="Calibri"/>
                <a:cs typeface="Calibri"/>
              </a:rPr>
              <a:t> Are there opportunities for us to combine efforts to support youth and families?</a:t>
            </a:r>
          </a:p>
          <a:p>
            <a:pPr marL="12700" marR="386715">
              <a:lnSpc>
                <a:spcPct val="100000"/>
              </a:lnSpc>
              <a:buSzPct val="95833"/>
              <a:tabLst>
                <a:tab pos="165735" algn="l"/>
              </a:tabLst>
            </a:pPr>
            <a:endParaRPr lang="en-US" sz="1600" spc="-10" dirty="0">
              <a:latin typeface="Calibri"/>
              <a:cs typeface="Calibri"/>
            </a:endParaRPr>
          </a:p>
          <a:p>
            <a:pPr marL="12700" marR="386715">
              <a:lnSpc>
                <a:spcPct val="100000"/>
              </a:lnSpc>
              <a:buSzPct val="95833"/>
              <a:buChar char="•"/>
              <a:tabLst>
                <a:tab pos="165735" algn="l"/>
              </a:tabLst>
            </a:pPr>
            <a:r>
              <a:rPr lang="en-US" sz="2400" spc="-10" dirty="0">
                <a:latin typeface="Calibri"/>
                <a:cs typeface="Calibri"/>
              </a:rPr>
              <a:t>How can I/my office better connect with your school team? Are there any opportunities that I could join to learn more about your work to support student and family health and well-being?</a:t>
            </a:r>
            <a:endParaRPr sz="2400" dirty="0">
              <a:latin typeface="Calibri"/>
              <a:cs typeface="Calibri"/>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15B3CA-44A9-45C8-8BBA-110FBC777EB5}"/>
              </a:ext>
            </a:extLst>
          </p:cNvPr>
          <p:cNvSpPr>
            <a:spLocks noGrp="1"/>
          </p:cNvSpPr>
          <p:nvPr>
            <p:ph type="title"/>
          </p:nvPr>
        </p:nvSpPr>
        <p:spPr>
          <a:xfrm>
            <a:off x="838200" y="500062"/>
            <a:ext cx="10515600" cy="1325563"/>
          </a:xfrm>
        </p:spPr>
        <p:txBody>
          <a:bodyPr>
            <a:normAutofit/>
          </a:bodyPr>
          <a:lstStyle/>
          <a:p>
            <a:pPr algn="ctr"/>
            <a:r>
              <a:rPr lang="en-US" sz="4000" dirty="0"/>
              <a:t>Resource for Supporting Teacher Well-Being:</a:t>
            </a:r>
            <a:br>
              <a:rPr lang="en-US" sz="4000" dirty="0"/>
            </a:br>
            <a:r>
              <a:rPr lang="en-US" sz="4000" dirty="0"/>
              <a:t> </a:t>
            </a:r>
            <a:r>
              <a:rPr lang="en-US" sz="4000" dirty="0">
                <a:hlinkClick r:id="rId3"/>
              </a:rPr>
              <a:t>https://www.medstarwise.org/resources</a:t>
            </a:r>
            <a:r>
              <a:rPr lang="en-US" sz="4000" dirty="0"/>
              <a:t> </a:t>
            </a:r>
          </a:p>
        </p:txBody>
      </p:sp>
      <p:sp>
        <p:nvSpPr>
          <p:cNvPr id="3" name="Content Placeholder 2">
            <a:extLst>
              <a:ext uri="{FF2B5EF4-FFF2-40B4-BE49-F238E27FC236}">
                <a16:creationId xmlns:a16="http://schemas.microsoft.com/office/drawing/2014/main" id="{DFEEF8D4-E9F7-4035-8FD5-F6FF52BC6EC1}"/>
              </a:ext>
            </a:extLst>
          </p:cNvPr>
          <p:cNvSpPr>
            <a:spLocks noGrp="1"/>
          </p:cNvSpPr>
          <p:nvPr>
            <p:ph idx="1"/>
          </p:nvPr>
        </p:nvSpPr>
        <p:spPr/>
        <p:txBody>
          <a:bodyPr/>
          <a:lstStyle/>
          <a:p>
            <a:pPr marL="0" indent="0">
              <a:buNone/>
            </a:pPr>
            <a:endParaRPr lang="en-US" dirty="0"/>
          </a:p>
          <a:p>
            <a:endParaRPr lang="en-US" dirty="0"/>
          </a:p>
          <a:p>
            <a:endParaRPr lang="en-US" dirty="0"/>
          </a:p>
          <a:p>
            <a:endParaRPr lang="en-US" dirty="0"/>
          </a:p>
          <a:p>
            <a:pPr marL="0" indent="0">
              <a:buNone/>
            </a:pPr>
            <a:endParaRPr lang="en-US" dirty="0"/>
          </a:p>
        </p:txBody>
      </p:sp>
      <p:pic>
        <p:nvPicPr>
          <p:cNvPr id="6" name="Picture 5">
            <a:extLst>
              <a:ext uri="{FF2B5EF4-FFF2-40B4-BE49-F238E27FC236}">
                <a16:creationId xmlns:a16="http://schemas.microsoft.com/office/drawing/2014/main" id="{D5A73CC6-A6A2-4280-A3A2-C1604268487B}"/>
              </a:ext>
            </a:extLst>
          </p:cNvPr>
          <p:cNvPicPr>
            <a:picLocks noChangeAspect="1"/>
          </p:cNvPicPr>
          <p:nvPr/>
        </p:nvPicPr>
        <p:blipFill>
          <a:blip r:embed="rId4"/>
          <a:stretch>
            <a:fillRect/>
          </a:stretch>
        </p:blipFill>
        <p:spPr>
          <a:xfrm>
            <a:off x="1378277" y="2058963"/>
            <a:ext cx="9847811" cy="4298975"/>
          </a:xfrm>
          <a:prstGeom prst="rect">
            <a:avLst/>
          </a:prstGeom>
        </p:spPr>
      </p:pic>
      <p:sp>
        <p:nvSpPr>
          <p:cNvPr id="5" name="TextBox 4">
            <a:extLst>
              <a:ext uri="{FF2B5EF4-FFF2-40B4-BE49-F238E27FC236}">
                <a16:creationId xmlns:a16="http://schemas.microsoft.com/office/drawing/2014/main" id="{6B26529E-0352-456C-B4CE-0173E99556AC}"/>
              </a:ext>
            </a:extLst>
          </p:cNvPr>
          <p:cNvSpPr txBox="1"/>
          <p:nvPr/>
        </p:nvSpPr>
        <p:spPr>
          <a:xfrm>
            <a:off x="9448800" y="6410301"/>
            <a:ext cx="316307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hlinkClick r:id="rId5"/>
              </a:rPr>
              <a:t>Weblink</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to Workbook</a:t>
            </a:r>
          </a:p>
        </p:txBody>
      </p:sp>
    </p:spTree>
    <p:extLst>
      <p:ext uri="{BB962C8B-B14F-4D97-AF65-F5344CB8AC3E}">
        <p14:creationId xmlns:p14="http://schemas.microsoft.com/office/powerpoint/2010/main" val="285847951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047238" y="898906"/>
            <a:ext cx="6102985" cy="696595"/>
          </a:xfrm>
          <a:prstGeom prst="rect">
            <a:avLst/>
          </a:prstGeom>
        </p:spPr>
        <p:txBody>
          <a:bodyPr vert="horz" wrap="square" lIns="0" tIns="13335" rIns="0" bIns="0" rtlCol="0">
            <a:spAutoFit/>
          </a:bodyPr>
          <a:lstStyle/>
          <a:p>
            <a:pPr marL="12700">
              <a:lnSpc>
                <a:spcPct val="100000"/>
              </a:lnSpc>
              <a:spcBef>
                <a:spcPts val="105"/>
              </a:spcBef>
            </a:pPr>
            <a:r>
              <a:rPr b="0" u="none" spc="-25" dirty="0">
                <a:latin typeface="Segoe UI"/>
                <a:cs typeface="Segoe UI"/>
              </a:rPr>
              <a:t>Patient-</a:t>
            </a:r>
            <a:r>
              <a:rPr b="0" u="none" dirty="0">
                <a:latin typeface="Segoe UI"/>
                <a:cs typeface="Segoe UI"/>
              </a:rPr>
              <a:t>specific </a:t>
            </a:r>
            <a:r>
              <a:rPr b="0" u="none" spc="-10" dirty="0">
                <a:latin typeface="Segoe UI"/>
                <a:cs typeface="Segoe UI"/>
              </a:rPr>
              <a:t>supports</a:t>
            </a:r>
          </a:p>
        </p:txBody>
      </p:sp>
      <p:sp>
        <p:nvSpPr>
          <p:cNvPr id="3" name="object 3"/>
          <p:cNvSpPr txBox="1"/>
          <p:nvPr/>
        </p:nvSpPr>
        <p:spPr>
          <a:xfrm>
            <a:off x="916939" y="1939290"/>
            <a:ext cx="10177145" cy="4144724"/>
          </a:xfrm>
          <a:prstGeom prst="rect">
            <a:avLst/>
          </a:prstGeom>
        </p:spPr>
        <p:txBody>
          <a:bodyPr vert="horz" wrap="square" lIns="0" tIns="12700" rIns="0" bIns="0" rtlCol="0">
            <a:spAutoFit/>
          </a:bodyPr>
          <a:lstStyle/>
          <a:p>
            <a:pPr marL="241300" indent="-229235">
              <a:lnSpc>
                <a:spcPct val="100000"/>
              </a:lnSpc>
              <a:spcBef>
                <a:spcPts val="100"/>
              </a:spcBef>
              <a:buFont typeface="Arial"/>
              <a:buChar char="•"/>
              <a:tabLst>
                <a:tab pos="241935" algn="l"/>
              </a:tabLst>
            </a:pPr>
            <a:r>
              <a:rPr sz="2400" dirty="0">
                <a:latin typeface="Segoe UI"/>
                <a:cs typeface="Segoe UI"/>
              </a:rPr>
              <a:t>Support</a:t>
            </a:r>
            <a:r>
              <a:rPr sz="2400" spc="10" dirty="0">
                <a:latin typeface="Segoe UI"/>
                <a:cs typeface="Segoe UI"/>
              </a:rPr>
              <a:t> </a:t>
            </a:r>
            <a:r>
              <a:rPr sz="2400" spc="-10" dirty="0">
                <a:latin typeface="Segoe UI"/>
                <a:cs typeface="Segoe UI"/>
              </a:rPr>
              <a:t>re-</a:t>
            </a:r>
            <a:r>
              <a:rPr sz="2400" dirty="0">
                <a:latin typeface="Segoe UI"/>
                <a:cs typeface="Segoe UI"/>
              </a:rPr>
              <a:t>establishing</a:t>
            </a:r>
            <a:r>
              <a:rPr sz="2400" spc="25" dirty="0">
                <a:latin typeface="Segoe UI"/>
                <a:cs typeface="Segoe UI"/>
              </a:rPr>
              <a:t> </a:t>
            </a:r>
            <a:r>
              <a:rPr sz="2400" spc="-10" dirty="0">
                <a:latin typeface="Segoe UI"/>
                <a:cs typeface="Segoe UI"/>
              </a:rPr>
              <a:t>routines</a:t>
            </a:r>
            <a:r>
              <a:rPr lang="en-US" sz="2400" spc="-10" dirty="0">
                <a:latin typeface="Segoe UI"/>
                <a:cs typeface="Segoe UI"/>
              </a:rPr>
              <a:t> and social connections</a:t>
            </a:r>
          </a:p>
          <a:p>
            <a:pPr marL="241300" indent="-229235">
              <a:spcBef>
                <a:spcPts val="100"/>
              </a:spcBef>
              <a:buFont typeface="Arial"/>
              <a:buChar char="•"/>
              <a:tabLst>
                <a:tab pos="241935" algn="l"/>
              </a:tabLst>
            </a:pPr>
            <a:r>
              <a:rPr lang="en-US" sz="2400" dirty="0">
                <a:latin typeface="Segoe UI"/>
                <a:cs typeface="Segoe UI"/>
              </a:rPr>
              <a:t>Create a proactive coping plan for students</a:t>
            </a:r>
          </a:p>
          <a:p>
            <a:pPr marL="241300" indent="-229235">
              <a:spcBef>
                <a:spcPts val="100"/>
              </a:spcBef>
              <a:buFont typeface="Arial"/>
              <a:buChar char="•"/>
              <a:tabLst>
                <a:tab pos="241935" algn="l"/>
              </a:tabLst>
            </a:pPr>
            <a:r>
              <a:rPr lang="en-US" sz="2400" dirty="0">
                <a:latin typeface="Segoe UI"/>
                <a:cs typeface="Segoe UI"/>
              </a:rPr>
              <a:t>Provide education about sleep hygiene, social media use/screen time, and signs of mental health difficulties</a:t>
            </a:r>
          </a:p>
          <a:p>
            <a:pPr marL="241300" indent="-229235">
              <a:spcBef>
                <a:spcPts val="100"/>
              </a:spcBef>
              <a:buFont typeface="Arial"/>
              <a:buChar char="•"/>
              <a:tabLst>
                <a:tab pos="241935" algn="l"/>
              </a:tabLst>
            </a:pPr>
            <a:r>
              <a:rPr lang="en-US" sz="2400" dirty="0">
                <a:latin typeface="Segoe UI"/>
                <a:cs typeface="Segoe UI"/>
              </a:rPr>
              <a:t>Coach caregivers in how to communicate with their child when they’re concerned about their mental health</a:t>
            </a:r>
          </a:p>
          <a:p>
            <a:pPr marL="241300" indent="-229235">
              <a:spcBef>
                <a:spcPts val="100"/>
              </a:spcBef>
              <a:buFont typeface="Arial"/>
              <a:buChar char="•"/>
              <a:tabLst>
                <a:tab pos="241935" algn="l"/>
              </a:tabLst>
            </a:pPr>
            <a:r>
              <a:rPr lang="en-US" sz="2400" dirty="0">
                <a:latin typeface="Segoe UI"/>
                <a:cs typeface="Segoe UI"/>
              </a:rPr>
              <a:t>Encourage families to connect with SMH supports; explain the role of a release of information form so you can connect with their clinician</a:t>
            </a:r>
          </a:p>
          <a:p>
            <a:pPr marL="241300" indent="-229235">
              <a:spcBef>
                <a:spcPts val="100"/>
              </a:spcBef>
              <a:buFont typeface="Arial"/>
              <a:buChar char="•"/>
              <a:tabLst>
                <a:tab pos="241935" algn="l"/>
              </a:tabLst>
            </a:pPr>
            <a:r>
              <a:rPr lang="en-US" sz="2400" dirty="0">
                <a:latin typeface="Segoe UI"/>
                <a:cs typeface="Segoe UI"/>
              </a:rPr>
              <a:t>Communicate with school personnel about student progress/concerns</a:t>
            </a:r>
          </a:p>
          <a:p>
            <a:pPr marL="241300" indent="-229235">
              <a:spcBef>
                <a:spcPts val="100"/>
              </a:spcBef>
              <a:buFont typeface="Arial"/>
              <a:buChar char="•"/>
              <a:tabLst>
                <a:tab pos="241935" algn="l"/>
              </a:tabLst>
            </a:pPr>
            <a:r>
              <a:rPr lang="en-US" sz="2400" dirty="0">
                <a:latin typeface="Segoe UI"/>
                <a:cs typeface="Segoe UI"/>
              </a:rPr>
              <a:t>Screen students and families for general well-being and COVID impact</a:t>
            </a:r>
          </a:p>
          <a:p>
            <a:pPr>
              <a:lnSpc>
                <a:spcPct val="100000"/>
              </a:lnSpc>
              <a:spcBef>
                <a:spcPts val="30"/>
              </a:spcBef>
            </a:pPr>
            <a:endParaRPr sz="2350" dirty="0">
              <a:latin typeface="Segoe UI"/>
              <a:cs typeface="Segoe UI"/>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231898" y="631647"/>
            <a:ext cx="374650" cy="697230"/>
          </a:xfrm>
          <a:prstGeom prst="rect">
            <a:avLst/>
          </a:prstGeom>
        </p:spPr>
        <p:txBody>
          <a:bodyPr vert="horz" wrap="square" lIns="0" tIns="13335" rIns="0" bIns="0" rtlCol="0">
            <a:spAutoFit/>
          </a:bodyPr>
          <a:lstStyle/>
          <a:p>
            <a:pPr marL="12700">
              <a:lnSpc>
                <a:spcPct val="100000"/>
              </a:lnSpc>
              <a:spcBef>
                <a:spcPts val="105"/>
              </a:spcBef>
            </a:pPr>
            <a:r>
              <a:rPr u="none" dirty="0">
                <a:solidFill>
                  <a:srgbClr val="FFFFFF"/>
                </a:solidFill>
              </a:rPr>
              <a:t>C</a:t>
            </a:r>
          </a:p>
        </p:txBody>
      </p:sp>
      <p:sp>
        <p:nvSpPr>
          <p:cNvPr id="3" name="object 3"/>
          <p:cNvSpPr txBox="1"/>
          <p:nvPr/>
        </p:nvSpPr>
        <p:spPr>
          <a:xfrm>
            <a:off x="938275" y="1233296"/>
            <a:ext cx="2576830" cy="467995"/>
          </a:xfrm>
          <a:prstGeom prst="rect">
            <a:avLst/>
          </a:prstGeom>
        </p:spPr>
        <p:txBody>
          <a:bodyPr vert="horz" wrap="square" lIns="0" tIns="13335" rIns="0" bIns="0" rtlCol="0">
            <a:spAutoFit/>
          </a:bodyPr>
          <a:lstStyle/>
          <a:p>
            <a:pPr marL="12700">
              <a:lnSpc>
                <a:spcPct val="100000"/>
              </a:lnSpc>
              <a:spcBef>
                <a:spcPts val="105"/>
              </a:spcBef>
            </a:pPr>
            <a:r>
              <a:rPr sz="2900" b="1" i="1" dirty="0">
                <a:latin typeface="Segoe UI"/>
                <a:cs typeface="Segoe UI"/>
              </a:rPr>
              <a:t>Back</a:t>
            </a:r>
            <a:r>
              <a:rPr sz="2900" b="1" i="1" spc="-30" dirty="0">
                <a:latin typeface="Segoe UI"/>
                <a:cs typeface="Segoe UI"/>
              </a:rPr>
              <a:t> </a:t>
            </a:r>
            <a:r>
              <a:rPr sz="2900" b="1" i="1" dirty="0">
                <a:latin typeface="Segoe UI"/>
                <a:cs typeface="Segoe UI"/>
              </a:rPr>
              <a:t>to</a:t>
            </a:r>
            <a:r>
              <a:rPr sz="2900" b="1" i="1" spc="-5" dirty="0">
                <a:latin typeface="Segoe UI"/>
                <a:cs typeface="Segoe UI"/>
              </a:rPr>
              <a:t> </a:t>
            </a:r>
            <a:r>
              <a:rPr sz="2900" b="1" i="1" spc="-10" dirty="0">
                <a:latin typeface="Segoe UI"/>
                <a:cs typeface="Segoe UI"/>
              </a:rPr>
              <a:t>Basics:</a:t>
            </a:r>
            <a:endParaRPr sz="2900">
              <a:latin typeface="Segoe UI"/>
              <a:cs typeface="Segoe UI"/>
            </a:endParaRPr>
          </a:p>
        </p:txBody>
      </p:sp>
      <p:sp>
        <p:nvSpPr>
          <p:cNvPr id="4" name="object 4"/>
          <p:cNvSpPr txBox="1"/>
          <p:nvPr/>
        </p:nvSpPr>
        <p:spPr>
          <a:xfrm>
            <a:off x="938275" y="1845945"/>
            <a:ext cx="5053965" cy="391160"/>
          </a:xfrm>
          <a:prstGeom prst="rect">
            <a:avLst/>
          </a:prstGeom>
        </p:spPr>
        <p:txBody>
          <a:bodyPr vert="horz" wrap="square" lIns="0" tIns="12700" rIns="0" bIns="0" rtlCol="0">
            <a:spAutoFit/>
          </a:bodyPr>
          <a:lstStyle/>
          <a:p>
            <a:pPr marL="297180" indent="-285115">
              <a:lnSpc>
                <a:spcPct val="100000"/>
              </a:lnSpc>
              <a:spcBef>
                <a:spcPts val="100"/>
              </a:spcBef>
              <a:buFont typeface="Arial"/>
              <a:buChar char="•"/>
              <a:tabLst>
                <a:tab pos="297180" algn="l"/>
                <a:tab pos="297815" algn="l"/>
              </a:tabLst>
            </a:pPr>
            <a:r>
              <a:rPr sz="2400" b="1" dirty="0">
                <a:latin typeface="Segoe UI"/>
                <a:cs typeface="Segoe UI"/>
              </a:rPr>
              <a:t>Routines</a:t>
            </a:r>
            <a:r>
              <a:rPr sz="2400" b="1" spc="-20" dirty="0">
                <a:latin typeface="Segoe UI"/>
                <a:cs typeface="Segoe UI"/>
              </a:rPr>
              <a:t> </a:t>
            </a:r>
            <a:r>
              <a:rPr sz="2400" dirty="0">
                <a:latin typeface="Segoe UI"/>
                <a:cs typeface="Segoe UI"/>
              </a:rPr>
              <a:t>can</a:t>
            </a:r>
            <a:r>
              <a:rPr sz="2400" spc="10" dirty="0">
                <a:latin typeface="Segoe UI"/>
                <a:cs typeface="Segoe UI"/>
              </a:rPr>
              <a:t> </a:t>
            </a:r>
            <a:r>
              <a:rPr sz="2400" dirty="0">
                <a:latin typeface="Segoe UI"/>
                <a:cs typeface="Segoe UI"/>
              </a:rPr>
              <a:t>help everyone</a:t>
            </a:r>
            <a:r>
              <a:rPr sz="2400" spc="-15" dirty="0">
                <a:latin typeface="Segoe UI"/>
                <a:cs typeface="Segoe UI"/>
              </a:rPr>
              <a:t> </a:t>
            </a:r>
            <a:r>
              <a:rPr sz="2400" dirty="0">
                <a:latin typeface="Segoe UI"/>
                <a:cs typeface="Segoe UI"/>
              </a:rPr>
              <a:t>stay</a:t>
            </a:r>
            <a:r>
              <a:rPr sz="2400" spc="-5" dirty="0">
                <a:latin typeface="Segoe UI"/>
                <a:cs typeface="Segoe UI"/>
              </a:rPr>
              <a:t> </a:t>
            </a:r>
            <a:r>
              <a:rPr sz="2400" spc="-25" dirty="0">
                <a:latin typeface="Segoe UI"/>
                <a:cs typeface="Segoe UI"/>
              </a:rPr>
              <a:t>in</a:t>
            </a:r>
            <a:endParaRPr sz="2400">
              <a:latin typeface="Segoe UI"/>
              <a:cs typeface="Segoe UI"/>
            </a:endParaRPr>
          </a:p>
        </p:txBody>
      </p:sp>
      <p:sp>
        <p:nvSpPr>
          <p:cNvPr id="5" name="object 5"/>
          <p:cNvSpPr txBox="1"/>
          <p:nvPr/>
        </p:nvSpPr>
        <p:spPr>
          <a:xfrm>
            <a:off x="1223263" y="2101672"/>
            <a:ext cx="4787900" cy="391795"/>
          </a:xfrm>
          <a:prstGeom prst="rect">
            <a:avLst/>
          </a:prstGeom>
        </p:spPr>
        <p:txBody>
          <a:bodyPr vert="horz" wrap="square" lIns="0" tIns="12700" rIns="0" bIns="0" rtlCol="0">
            <a:spAutoFit/>
          </a:bodyPr>
          <a:lstStyle/>
          <a:p>
            <a:pPr marL="12700">
              <a:lnSpc>
                <a:spcPct val="100000"/>
              </a:lnSpc>
              <a:spcBef>
                <a:spcPts val="100"/>
              </a:spcBef>
            </a:pPr>
            <a:r>
              <a:rPr sz="2400" dirty="0">
                <a:latin typeface="Segoe UI"/>
                <a:cs typeface="Segoe UI"/>
              </a:rPr>
              <a:t>touch</a:t>
            </a:r>
            <a:r>
              <a:rPr sz="2400" spc="-5" dirty="0">
                <a:latin typeface="Segoe UI"/>
                <a:cs typeface="Segoe UI"/>
              </a:rPr>
              <a:t> </a:t>
            </a:r>
            <a:r>
              <a:rPr sz="2400" dirty="0">
                <a:latin typeface="Segoe UI"/>
                <a:cs typeface="Segoe UI"/>
              </a:rPr>
              <a:t>and</a:t>
            </a:r>
            <a:r>
              <a:rPr sz="2400" spc="-20" dirty="0">
                <a:latin typeface="Segoe UI"/>
                <a:cs typeface="Segoe UI"/>
              </a:rPr>
              <a:t> </a:t>
            </a:r>
            <a:r>
              <a:rPr sz="2400" dirty="0">
                <a:latin typeface="Segoe UI"/>
                <a:cs typeface="Segoe UI"/>
              </a:rPr>
              <a:t>reduce</a:t>
            </a:r>
            <a:r>
              <a:rPr sz="2400" spc="-20" dirty="0">
                <a:latin typeface="Segoe UI"/>
                <a:cs typeface="Segoe UI"/>
              </a:rPr>
              <a:t> </a:t>
            </a:r>
            <a:r>
              <a:rPr sz="2400" dirty="0">
                <a:latin typeface="Segoe UI"/>
                <a:cs typeface="Segoe UI"/>
              </a:rPr>
              <a:t>stress.</a:t>
            </a:r>
            <a:r>
              <a:rPr sz="2400" spc="-45" dirty="0">
                <a:latin typeface="Segoe UI"/>
                <a:cs typeface="Segoe UI"/>
              </a:rPr>
              <a:t> </a:t>
            </a:r>
            <a:r>
              <a:rPr sz="2400" dirty="0">
                <a:latin typeface="Segoe UI"/>
                <a:cs typeface="Segoe UI"/>
              </a:rPr>
              <a:t>If</a:t>
            </a:r>
            <a:r>
              <a:rPr sz="2400" spc="-20" dirty="0">
                <a:latin typeface="Segoe UI"/>
                <a:cs typeface="Segoe UI"/>
              </a:rPr>
              <a:t> </a:t>
            </a:r>
            <a:r>
              <a:rPr sz="2400" dirty="0">
                <a:latin typeface="Segoe UI"/>
                <a:cs typeface="Segoe UI"/>
              </a:rPr>
              <a:t>the</a:t>
            </a:r>
            <a:r>
              <a:rPr sz="2400" spc="-15" dirty="0">
                <a:latin typeface="Segoe UI"/>
                <a:cs typeface="Segoe UI"/>
              </a:rPr>
              <a:t> </a:t>
            </a:r>
            <a:r>
              <a:rPr sz="2400" spc="-20" dirty="0">
                <a:latin typeface="Segoe UI"/>
                <a:cs typeface="Segoe UI"/>
              </a:rPr>
              <a:t>ones</a:t>
            </a:r>
            <a:endParaRPr sz="2400">
              <a:latin typeface="Segoe UI"/>
              <a:cs typeface="Segoe UI"/>
            </a:endParaRPr>
          </a:p>
        </p:txBody>
      </p:sp>
      <p:sp>
        <p:nvSpPr>
          <p:cNvPr id="6" name="object 6"/>
          <p:cNvSpPr txBox="1"/>
          <p:nvPr/>
        </p:nvSpPr>
        <p:spPr>
          <a:xfrm>
            <a:off x="1223263" y="2358390"/>
            <a:ext cx="5144770" cy="391160"/>
          </a:xfrm>
          <a:prstGeom prst="rect">
            <a:avLst/>
          </a:prstGeom>
        </p:spPr>
        <p:txBody>
          <a:bodyPr vert="horz" wrap="square" lIns="0" tIns="12700" rIns="0" bIns="0" rtlCol="0">
            <a:spAutoFit/>
          </a:bodyPr>
          <a:lstStyle/>
          <a:p>
            <a:pPr marL="12700">
              <a:lnSpc>
                <a:spcPct val="100000"/>
              </a:lnSpc>
              <a:spcBef>
                <a:spcPts val="100"/>
              </a:spcBef>
            </a:pPr>
            <a:r>
              <a:rPr sz="2400" dirty="0">
                <a:latin typeface="Segoe UI"/>
                <a:cs typeface="Segoe UI"/>
              </a:rPr>
              <a:t>you</a:t>
            </a:r>
            <a:r>
              <a:rPr sz="2400" spc="-10" dirty="0">
                <a:latin typeface="Segoe UI"/>
                <a:cs typeface="Segoe UI"/>
              </a:rPr>
              <a:t> </a:t>
            </a:r>
            <a:r>
              <a:rPr sz="2400" dirty="0">
                <a:latin typeface="Segoe UI"/>
                <a:cs typeface="Segoe UI"/>
              </a:rPr>
              <a:t>have</a:t>
            </a:r>
            <a:r>
              <a:rPr sz="2400" spc="-15" dirty="0">
                <a:latin typeface="Segoe UI"/>
                <a:cs typeface="Segoe UI"/>
              </a:rPr>
              <a:t> </a:t>
            </a:r>
            <a:r>
              <a:rPr sz="2400" dirty="0">
                <a:latin typeface="Segoe UI"/>
                <a:cs typeface="Segoe UI"/>
              </a:rPr>
              <a:t>in</a:t>
            </a:r>
            <a:r>
              <a:rPr sz="2400" spc="5" dirty="0">
                <a:latin typeface="Segoe UI"/>
                <a:cs typeface="Segoe UI"/>
              </a:rPr>
              <a:t> </a:t>
            </a:r>
            <a:r>
              <a:rPr sz="2400" dirty="0">
                <a:latin typeface="Segoe UI"/>
                <a:cs typeface="Segoe UI"/>
              </a:rPr>
              <a:t>place are</a:t>
            </a:r>
            <a:r>
              <a:rPr sz="2400" spc="-15" dirty="0">
                <a:latin typeface="Segoe UI"/>
                <a:cs typeface="Segoe UI"/>
              </a:rPr>
              <a:t> </a:t>
            </a:r>
            <a:r>
              <a:rPr sz="2400" dirty="0">
                <a:latin typeface="Segoe UI"/>
                <a:cs typeface="Segoe UI"/>
              </a:rPr>
              <a:t>working,</a:t>
            </a:r>
            <a:r>
              <a:rPr sz="2400" spc="15" dirty="0">
                <a:latin typeface="Segoe UI"/>
                <a:cs typeface="Segoe UI"/>
              </a:rPr>
              <a:t> </a:t>
            </a:r>
            <a:r>
              <a:rPr sz="2400" dirty="0">
                <a:latin typeface="Segoe UI"/>
                <a:cs typeface="Segoe UI"/>
              </a:rPr>
              <a:t>stick</a:t>
            </a:r>
            <a:r>
              <a:rPr sz="2400" spc="-10" dirty="0">
                <a:latin typeface="Segoe UI"/>
                <a:cs typeface="Segoe UI"/>
              </a:rPr>
              <a:t> </a:t>
            </a:r>
            <a:r>
              <a:rPr sz="2400" spc="-25" dirty="0">
                <a:latin typeface="Segoe UI"/>
                <a:cs typeface="Segoe UI"/>
              </a:rPr>
              <a:t>to</a:t>
            </a:r>
            <a:endParaRPr sz="2400">
              <a:latin typeface="Segoe UI"/>
              <a:cs typeface="Segoe UI"/>
            </a:endParaRPr>
          </a:p>
        </p:txBody>
      </p:sp>
      <p:sp>
        <p:nvSpPr>
          <p:cNvPr id="7" name="object 7"/>
          <p:cNvSpPr txBox="1"/>
          <p:nvPr/>
        </p:nvSpPr>
        <p:spPr>
          <a:xfrm>
            <a:off x="1223263" y="2614421"/>
            <a:ext cx="4872990" cy="391160"/>
          </a:xfrm>
          <a:prstGeom prst="rect">
            <a:avLst/>
          </a:prstGeom>
        </p:spPr>
        <p:txBody>
          <a:bodyPr vert="horz" wrap="square" lIns="0" tIns="12700" rIns="0" bIns="0" rtlCol="0">
            <a:spAutoFit/>
          </a:bodyPr>
          <a:lstStyle/>
          <a:p>
            <a:pPr marL="12700">
              <a:lnSpc>
                <a:spcPct val="100000"/>
              </a:lnSpc>
              <a:spcBef>
                <a:spcPts val="100"/>
              </a:spcBef>
            </a:pPr>
            <a:r>
              <a:rPr sz="2400" dirty="0">
                <a:latin typeface="Segoe UI"/>
                <a:cs typeface="Segoe UI"/>
              </a:rPr>
              <a:t>them,</a:t>
            </a:r>
            <a:r>
              <a:rPr sz="2400" spc="-10" dirty="0">
                <a:latin typeface="Segoe UI"/>
                <a:cs typeface="Segoe UI"/>
              </a:rPr>
              <a:t> </a:t>
            </a:r>
            <a:r>
              <a:rPr sz="2400" dirty="0">
                <a:latin typeface="Segoe UI"/>
                <a:cs typeface="Segoe UI"/>
              </a:rPr>
              <a:t>if not create</a:t>
            </a:r>
            <a:r>
              <a:rPr sz="2400" spc="-5" dirty="0">
                <a:latin typeface="Segoe UI"/>
                <a:cs typeface="Segoe UI"/>
              </a:rPr>
              <a:t> </a:t>
            </a:r>
            <a:r>
              <a:rPr sz="2400" dirty="0">
                <a:latin typeface="Segoe UI"/>
                <a:cs typeface="Segoe UI"/>
              </a:rPr>
              <a:t>new</a:t>
            </a:r>
            <a:r>
              <a:rPr sz="2400" spc="-10" dirty="0">
                <a:latin typeface="Segoe UI"/>
                <a:cs typeface="Segoe UI"/>
              </a:rPr>
              <a:t> </a:t>
            </a:r>
            <a:r>
              <a:rPr sz="2400" dirty="0">
                <a:latin typeface="Segoe UI"/>
                <a:cs typeface="Segoe UI"/>
              </a:rPr>
              <a:t>ones</a:t>
            </a:r>
            <a:r>
              <a:rPr sz="2400" spc="-10" dirty="0">
                <a:latin typeface="Segoe UI"/>
                <a:cs typeface="Segoe UI"/>
              </a:rPr>
              <a:t> </a:t>
            </a:r>
            <a:r>
              <a:rPr sz="2400" dirty="0">
                <a:latin typeface="Segoe UI"/>
                <a:cs typeface="Segoe UI"/>
              </a:rPr>
              <a:t>for</a:t>
            </a:r>
            <a:r>
              <a:rPr sz="2400" spc="5" dirty="0">
                <a:latin typeface="Segoe UI"/>
                <a:cs typeface="Segoe UI"/>
              </a:rPr>
              <a:t> </a:t>
            </a:r>
            <a:r>
              <a:rPr sz="2400" spc="-20" dirty="0">
                <a:latin typeface="Segoe UI"/>
                <a:cs typeface="Segoe UI"/>
              </a:rPr>
              <a:t>this</a:t>
            </a:r>
            <a:endParaRPr sz="2400">
              <a:latin typeface="Segoe UI"/>
              <a:cs typeface="Segoe UI"/>
            </a:endParaRPr>
          </a:p>
        </p:txBody>
      </p:sp>
      <p:sp>
        <p:nvSpPr>
          <p:cNvPr id="8" name="object 8"/>
          <p:cNvSpPr txBox="1"/>
          <p:nvPr/>
        </p:nvSpPr>
        <p:spPr>
          <a:xfrm>
            <a:off x="1223263" y="2870453"/>
            <a:ext cx="1687195" cy="391160"/>
          </a:xfrm>
          <a:prstGeom prst="rect">
            <a:avLst/>
          </a:prstGeom>
        </p:spPr>
        <p:txBody>
          <a:bodyPr vert="horz" wrap="square" lIns="0" tIns="12700" rIns="0" bIns="0" rtlCol="0">
            <a:spAutoFit/>
          </a:bodyPr>
          <a:lstStyle/>
          <a:p>
            <a:pPr marL="12700">
              <a:lnSpc>
                <a:spcPct val="100000"/>
              </a:lnSpc>
              <a:spcBef>
                <a:spcPts val="100"/>
              </a:spcBef>
            </a:pPr>
            <a:r>
              <a:rPr sz="2400" dirty="0">
                <a:latin typeface="Segoe UI"/>
                <a:cs typeface="Segoe UI"/>
              </a:rPr>
              <a:t>special </a:t>
            </a:r>
            <a:r>
              <a:rPr sz="2400" spc="-10" dirty="0">
                <a:latin typeface="Segoe UI"/>
                <a:cs typeface="Segoe UI"/>
              </a:rPr>
              <a:t>time.</a:t>
            </a:r>
            <a:endParaRPr sz="2400">
              <a:latin typeface="Segoe UI"/>
              <a:cs typeface="Segoe UI"/>
            </a:endParaRPr>
          </a:p>
        </p:txBody>
      </p:sp>
      <p:sp>
        <p:nvSpPr>
          <p:cNvPr id="9" name="object 9"/>
          <p:cNvSpPr txBox="1"/>
          <p:nvPr/>
        </p:nvSpPr>
        <p:spPr>
          <a:xfrm>
            <a:off x="938275" y="3406597"/>
            <a:ext cx="5276850" cy="391795"/>
          </a:xfrm>
          <a:prstGeom prst="rect">
            <a:avLst/>
          </a:prstGeom>
        </p:spPr>
        <p:txBody>
          <a:bodyPr vert="horz" wrap="square" lIns="0" tIns="12700" rIns="0" bIns="0" rtlCol="0">
            <a:spAutoFit/>
          </a:bodyPr>
          <a:lstStyle/>
          <a:p>
            <a:pPr marL="297180" indent="-285115">
              <a:lnSpc>
                <a:spcPct val="100000"/>
              </a:lnSpc>
              <a:spcBef>
                <a:spcPts val="100"/>
              </a:spcBef>
              <a:buFont typeface="Arial"/>
              <a:buChar char="•"/>
              <a:tabLst>
                <a:tab pos="297180" algn="l"/>
                <a:tab pos="297815" algn="l"/>
              </a:tabLst>
            </a:pPr>
            <a:r>
              <a:rPr sz="2400" b="1" dirty="0">
                <a:latin typeface="Segoe UI"/>
                <a:cs typeface="Segoe UI"/>
              </a:rPr>
              <a:t>Basic</a:t>
            </a:r>
            <a:r>
              <a:rPr sz="2400" b="1" spc="-40" dirty="0">
                <a:latin typeface="Segoe UI"/>
                <a:cs typeface="Segoe UI"/>
              </a:rPr>
              <a:t> </a:t>
            </a:r>
            <a:r>
              <a:rPr sz="2400" b="1" dirty="0">
                <a:latin typeface="Segoe UI"/>
                <a:cs typeface="Segoe UI"/>
              </a:rPr>
              <a:t>hygiene</a:t>
            </a:r>
            <a:r>
              <a:rPr sz="2400" b="1" spc="-20" dirty="0">
                <a:latin typeface="Segoe UI"/>
                <a:cs typeface="Segoe UI"/>
              </a:rPr>
              <a:t> </a:t>
            </a:r>
            <a:r>
              <a:rPr sz="2400" b="1" dirty="0">
                <a:latin typeface="Segoe UI"/>
                <a:cs typeface="Segoe UI"/>
              </a:rPr>
              <a:t>routines</a:t>
            </a:r>
            <a:r>
              <a:rPr sz="2400" dirty="0">
                <a:latin typeface="Segoe UI"/>
                <a:cs typeface="Segoe UI"/>
              </a:rPr>
              <a:t>:</a:t>
            </a:r>
            <a:r>
              <a:rPr sz="2400" spc="-15" dirty="0">
                <a:latin typeface="Segoe UI"/>
                <a:cs typeface="Segoe UI"/>
              </a:rPr>
              <a:t> </a:t>
            </a:r>
            <a:r>
              <a:rPr sz="2400" dirty="0">
                <a:latin typeface="Segoe UI"/>
                <a:cs typeface="Segoe UI"/>
              </a:rPr>
              <a:t>brush</a:t>
            </a:r>
            <a:r>
              <a:rPr sz="2400" spc="-20" dirty="0">
                <a:latin typeface="Segoe UI"/>
                <a:cs typeface="Segoe UI"/>
              </a:rPr>
              <a:t> </a:t>
            </a:r>
            <a:r>
              <a:rPr sz="2400" spc="-10" dirty="0">
                <a:latin typeface="Segoe UI"/>
                <a:cs typeface="Segoe UI"/>
              </a:rPr>
              <a:t>teeth,</a:t>
            </a:r>
            <a:endParaRPr sz="2400">
              <a:latin typeface="Segoe UI"/>
              <a:cs typeface="Segoe UI"/>
            </a:endParaRPr>
          </a:p>
        </p:txBody>
      </p:sp>
      <p:sp>
        <p:nvSpPr>
          <p:cNvPr id="10" name="object 10"/>
          <p:cNvSpPr txBox="1"/>
          <p:nvPr/>
        </p:nvSpPr>
        <p:spPr>
          <a:xfrm>
            <a:off x="1223263" y="3662629"/>
            <a:ext cx="3747770" cy="391795"/>
          </a:xfrm>
          <a:prstGeom prst="rect">
            <a:avLst/>
          </a:prstGeom>
        </p:spPr>
        <p:txBody>
          <a:bodyPr vert="horz" wrap="square" lIns="0" tIns="12700" rIns="0" bIns="0" rtlCol="0">
            <a:spAutoFit/>
          </a:bodyPr>
          <a:lstStyle/>
          <a:p>
            <a:pPr marL="12700">
              <a:lnSpc>
                <a:spcPct val="100000"/>
              </a:lnSpc>
              <a:spcBef>
                <a:spcPts val="100"/>
              </a:spcBef>
            </a:pPr>
            <a:r>
              <a:rPr sz="2400" dirty="0">
                <a:latin typeface="Segoe UI"/>
                <a:cs typeface="Segoe UI"/>
              </a:rPr>
              <a:t>change</a:t>
            </a:r>
            <a:r>
              <a:rPr sz="2400" spc="-20" dirty="0">
                <a:latin typeface="Segoe UI"/>
                <a:cs typeface="Segoe UI"/>
              </a:rPr>
              <a:t> </a:t>
            </a:r>
            <a:r>
              <a:rPr sz="2400" dirty="0">
                <a:latin typeface="Segoe UI"/>
                <a:cs typeface="Segoe UI"/>
              </a:rPr>
              <a:t>out</a:t>
            </a:r>
            <a:r>
              <a:rPr sz="2400" spc="-15" dirty="0">
                <a:latin typeface="Segoe UI"/>
                <a:cs typeface="Segoe UI"/>
              </a:rPr>
              <a:t> </a:t>
            </a:r>
            <a:r>
              <a:rPr sz="2400" dirty="0">
                <a:latin typeface="Segoe UI"/>
                <a:cs typeface="Segoe UI"/>
              </a:rPr>
              <a:t>of</a:t>
            </a:r>
            <a:r>
              <a:rPr sz="2400" spc="-20" dirty="0">
                <a:latin typeface="Segoe UI"/>
                <a:cs typeface="Segoe UI"/>
              </a:rPr>
              <a:t> </a:t>
            </a:r>
            <a:r>
              <a:rPr sz="2400" dirty="0">
                <a:latin typeface="Segoe UI"/>
                <a:cs typeface="Segoe UI"/>
              </a:rPr>
              <a:t>pajamas,</a:t>
            </a:r>
            <a:r>
              <a:rPr sz="2400" spc="-15" dirty="0">
                <a:latin typeface="Segoe UI"/>
                <a:cs typeface="Segoe UI"/>
              </a:rPr>
              <a:t> </a:t>
            </a:r>
            <a:r>
              <a:rPr sz="2400" spc="-20" dirty="0">
                <a:latin typeface="Segoe UI"/>
                <a:cs typeface="Segoe UI"/>
              </a:rPr>
              <a:t>hair</a:t>
            </a:r>
            <a:endParaRPr sz="2400">
              <a:latin typeface="Segoe UI"/>
              <a:cs typeface="Segoe UI"/>
            </a:endParaRPr>
          </a:p>
        </p:txBody>
      </p:sp>
      <p:sp>
        <p:nvSpPr>
          <p:cNvPr id="11" name="object 11"/>
          <p:cNvSpPr txBox="1"/>
          <p:nvPr/>
        </p:nvSpPr>
        <p:spPr>
          <a:xfrm>
            <a:off x="938275" y="4198111"/>
            <a:ext cx="5281930" cy="647700"/>
          </a:xfrm>
          <a:prstGeom prst="rect">
            <a:avLst/>
          </a:prstGeom>
        </p:spPr>
        <p:txBody>
          <a:bodyPr vert="horz" wrap="square" lIns="0" tIns="122555" rIns="0" bIns="0" rtlCol="0">
            <a:spAutoFit/>
          </a:bodyPr>
          <a:lstStyle/>
          <a:p>
            <a:pPr marL="297180" marR="5080" indent="-285115">
              <a:lnSpc>
                <a:spcPct val="70000"/>
              </a:lnSpc>
              <a:spcBef>
                <a:spcPts val="965"/>
              </a:spcBef>
              <a:buFont typeface="Arial"/>
              <a:buChar char="•"/>
              <a:tabLst>
                <a:tab pos="297180" algn="l"/>
                <a:tab pos="297815" algn="l"/>
              </a:tabLst>
            </a:pPr>
            <a:r>
              <a:rPr sz="2400" b="1" dirty="0">
                <a:latin typeface="Segoe UI"/>
                <a:cs typeface="Segoe UI"/>
              </a:rPr>
              <a:t>Sleep</a:t>
            </a:r>
            <a:r>
              <a:rPr sz="2400" b="1" spc="-20" dirty="0">
                <a:latin typeface="Segoe UI"/>
                <a:cs typeface="Segoe UI"/>
              </a:rPr>
              <a:t> </a:t>
            </a:r>
            <a:r>
              <a:rPr sz="2400" b="1" dirty="0">
                <a:latin typeface="Segoe UI"/>
                <a:cs typeface="Segoe UI"/>
              </a:rPr>
              <a:t>routines</a:t>
            </a:r>
            <a:r>
              <a:rPr sz="2400" dirty="0">
                <a:latin typeface="Segoe UI"/>
                <a:cs typeface="Segoe UI"/>
              </a:rPr>
              <a:t>.</a:t>
            </a:r>
            <a:r>
              <a:rPr sz="2400" spc="-25" dirty="0">
                <a:latin typeface="Segoe UI"/>
                <a:cs typeface="Segoe UI"/>
              </a:rPr>
              <a:t> </a:t>
            </a:r>
            <a:r>
              <a:rPr sz="2400" dirty="0">
                <a:latin typeface="Segoe UI"/>
                <a:cs typeface="Segoe UI"/>
              </a:rPr>
              <a:t>Sleep</a:t>
            </a:r>
            <a:r>
              <a:rPr sz="2400" spc="-30" dirty="0">
                <a:latin typeface="Segoe UI"/>
                <a:cs typeface="Segoe UI"/>
              </a:rPr>
              <a:t> </a:t>
            </a:r>
            <a:r>
              <a:rPr sz="2400" dirty="0">
                <a:latin typeface="Segoe UI"/>
                <a:cs typeface="Segoe UI"/>
              </a:rPr>
              <a:t>schedules</a:t>
            </a:r>
            <a:r>
              <a:rPr sz="2400" spc="-25" dirty="0">
                <a:latin typeface="Segoe UI"/>
                <a:cs typeface="Segoe UI"/>
              </a:rPr>
              <a:t> may </a:t>
            </a:r>
            <a:r>
              <a:rPr sz="2400" dirty="0">
                <a:latin typeface="Segoe UI"/>
                <a:cs typeface="Segoe UI"/>
              </a:rPr>
              <a:t>have shifted during</a:t>
            </a:r>
            <a:r>
              <a:rPr sz="2400" spc="10" dirty="0">
                <a:latin typeface="Segoe UI"/>
                <a:cs typeface="Segoe UI"/>
              </a:rPr>
              <a:t> </a:t>
            </a:r>
            <a:r>
              <a:rPr sz="2400" dirty="0">
                <a:latin typeface="Segoe UI"/>
                <a:cs typeface="Segoe UI"/>
              </a:rPr>
              <a:t>the</a:t>
            </a:r>
            <a:r>
              <a:rPr sz="2400" spc="10" dirty="0">
                <a:latin typeface="Segoe UI"/>
                <a:cs typeface="Segoe UI"/>
              </a:rPr>
              <a:t> </a:t>
            </a:r>
            <a:r>
              <a:rPr sz="2400" spc="-10" dirty="0">
                <a:latin typeface="Segoe UI"/>
                <a:cs typeface="Segoe UI"/>
              </a:rPr>
              <a:t>summer</a:t>
            </a:r>
            <a:endParaRPr sz="2400">
              <a:latin typeface="Segoe UI"/>
              <a:cs typeface="Segoe UI"/>
            </a:endParaRPr>
          </a:p>
        </p:txBody>
      </p:sp>
      <p:sp>
        <p:nvSpPr>
          <p:cNvPr id="12" name="object 12"/>
          <p:cNvSpPr txBox="1"/>
          <p:nvPr/>
        </p:nvSpPr>
        <p:spPr>
          <a:xfrm>
            <a:off x="1223263" y="4710176"/>
            <a:ext cx="4727575" cy="391160"/>
          </a:xfrm>
          <a:prstGeom prst="rect">
            <a:avLst/>
          </a:prstGeom>
        </p:spPr>
        <p:txBody>
          <a:bodyPr vert="horz" wrap="square" lIns="0" tIns="12700" rIns="0" bIns="0" rtlCol="0">
            <a:spAutoFit/>
          </a:bodyPr>
          <a:lstStyle/>
          <a:p>
            <a:pPr marL="12700">
              <a:lnSpc>
                <a:spcPct val="100000"/>
              </a:lnSpc>
              <a:spcBef>
                <a:spcPts val="100"/>
              </a:spcBef>
            </a:pPr>
            <a:r>
              <a:rPr sz="2400" dirty="0">
                <a:latin typeface="Segoe UI"/>
                <a:cs typeface="Segoe UI"/>
              </a:rPr>
              <a:t>(especially</a:t>
            </a:r>
            <a:r>
              <a:rPr sz="2400" spc="-20" dirty="0">
                <a:latin typeface="Segoe UI"/>
                <a:cs typeface="Segoe UI"/>
              </a:rPr>
              <a:t> </a:t>
            </a:r>
            <a:r>
              <a:rPr sz="2400" dirty="0">
                <a:latin typeface="Segoe UI"/>
                <a:cs typeface="Segoe UI"/>
              </a:rPr>
              <a:t>for</a:t>
            </a:r>
            <a:r>
              <a:rPr sz="2400" spc="-25" dirty="0">
                <a:latin typeface="Segoe UI"/>
                <a:cs typeface="Segoe UI"/>
              </a:rPr>
              <a:t> </a:t>
            </a:r>
            <a:r>
              <a:rPr sz="2400" dirty="0">
                <a:latin typeface="Segoe UI"/>
                <a:cs typeface="Segoe UI"/>
              </a:rPr>
              <a:t>teens!).</a:t>
            </a:r>
            <a:r>
              <a:rPr sz="2400" spc="-25" dirty="0">
                <a:latin typeface="Segoe UI"/>
                <a:cs typeface="Segoe UI"/>
              </a:rPr>
              <a:t> </a:t>
            </a:r>
            <a:r>
              <a:rPr sz="2400" dirty="0">
                <a:latin typeface="Segoe UI"/>
                <a:cs typeface="Segoe UI"/>
              </a:rPr>
              <a:t>Review</a:t>
            </a:r>
            <a:r>
              <a:rPr sz="2400" spc="-30" dirty="0">
                <a:latin typeface="Segoe UI"/>
                <a:cs typeface="Segoe UI"/>
              </a:rPr>
              <a:t> </a:t>
            </a:r>
            <a:r>
              <a:rPr sz="2400" spc="-10" dirty="0">
                <a:latin typeface="Segoe UI"/>
                <a:cs typeface="Segoe UI"/>
              </a:rPr>
              <a:t>sleep</a:t>
            </a:r>
            <a:endParaRPr sz="2400">
              <a:latin typeface="Segoe UI"/>
              <a:cs typeface="Segoe UI"/>
            </a:endParaRPr>
          </a:p>
        </p:txBody>
      </p:sp>
      <p:sp>
        <p:nvSpPr>
          <p:cNvPr id="13" name="object 13"/>
          <p:cNvSpPr txBox="1"/>
          <p:nvPr/>
        </p:nvSpPr>
        <p:spPr>
          <a:xfrm>
            <a:off x="1223263" y="4965903"/>
            <a:ext cx="4345940" cy="391795"/>
          </a:xfrm>
          <a:prstGeom prst="rect">
            <a:avLst/>
          </a:prstGeom>
        </p:spPr>
        <p:txBody>
          <a:bodyPr vert="horz" wrap="square" lIns="0" tIns="12700" rIns="0" bIns="0" rtlCol="0">
            <a:spAutoFit/>
          </a:bodyPr>
          <a:lstStyle/>
          <a:p>
            <a:pPr marL="12700">
              <a:lnSpc>
                <a:spcPct val="100000"/>
              </a:lnSpc>
              <a:spcBef>
                <a:spcPts val="100"/>
              </a:spcBef>
            </a:pPr>
            <a:r>
              <a:rPr sz="2400" dirty="0">
                <a:latin typeface="Segoe UI"/>
                <a:cs typeface="Segoe UI"/>
              </a:rPr>
              <a:t>hygiene</a:t>
            </a:r>
            <a:r>
              <a:rPr sz="2400" spc="-35" dirty="0">
                <a:latin typeface="Segoe UI"/>
                <a:cs typeface="Segoe UI"/>
              </a:rPr>
              <a:t> </a:t>
            </a:r>
            <a:r>
              <a:rPr sz="2400" dirty="0">
                <a:latin typeface="Segoe UI"/>
                <a:cs typeface="Segoe UI"/>
              </a:rPr>
              <a:t>principles,</a:t>
            </a:r>
            <a:r>
              <a:rPr sz="2400" spc="15" dirty="0">
                <a:latin typeface="Segoe UI"/>
                <a:cs typeface="Segoe UI"/>
              </a:rPr>
              <a:t> </a:t>
            </a:r>
            <a:r>
              <a:rPr sz="2400" spc="-10" dirty="0">
                <a:latin typeface="Segoe UI"/>
                <a:cs typeface="Segoe UI"/>
              </a:rPr>
              <a:t>troubleshoot</a:t>
            </a:r>
            <a:endParaRPr sz="2400">
              <a:latin typeface="Segoe UI"/>
              <a:cs typeface="Segoe UI"/>
            </a:endParaRPr>
          </a:p>
        </p:txBody>
      </p:sp>
      <p:sp>
        <p:nvSpPr>
          <p:cNvPr id="14" name="object 14"/>
          <p:cNvSpPr txBox="1"/>
          <p:nvPr/>
        </p:nvSpPr>
        <p:spPr>
          <a:xfrm>
            <a:off x="1223263" y="5222494"/>
            <a:ext cx="5217795" cy="647700"/>
          </a:xfrm>
          <a:prstGeom prst="rect">
            <a:avLst/>
          </a:prstGeom>
        </p:spPr>
        <p:txBody>
          <a:bodyPr vert="horz" wrap="square" lIns="0" tIns="122555" rIns="0" bIns="0" rtlCol="0">
            <a:spAutoFit/>
          </a:bodyPr>
          <a:lstStyle/>
          <a:p>
            <a:pPr marL="12700" marR="5080">
              <a:lnSpc>
                <a:spcPct val="70000"/>
              </a:lnSpc>
              <a:spcBef>
                <a:spcPts val="965"/>
              </a:spcBef>
            </a:pPr>
            <a:r>
              <a:rPr sz="2400" dirty="0">
                <a:latin typeface="Segoe UI"/>
                <a:cs typeface="Segoe UI"/>
              </a:rPr>
              <a:t>common</a:t>
            </a:r>
            <a:r>
              <a:rPr sz="2400" spc="15" dirty="0">
                <a:latin typeface="Segoe UI"/>
                <a:cs typeface="Segoe UI"/>
              </a:rPr>
              <a:t> </a:t>
            </a:r>
            <a:r>
              <a:rPr sz="2400" dirty="0">
                <a:latin typeface="Segoe UI"/>
                <a:cs typeface="Segoe UI"/>
              </a:rPr>
              <a:t>causes</a:t>
            </a:r>
            <a:r>
              <a:rPr sz="2400" spc="-10" dirty="0">
                <a:latin typeface="Segoe UI"/>
                <a:cs typeface="Segoe UI"/>
              </a:rPr>
              <a:t> </a:t>
            </a:r>
            <a:r>
              <a:rPr sz="2400" dirty="0">
                <a:latin typeface="Segoe UI"/>
                <a:cs typeface="Segoe UI"/>
              </a:rPr>
              <a:t>for</a:t>
            </a:r>
            <a:r>
              <a:rPr sz="2400" spc="-10" dirty="0">
                <a:latin typeface="Segoe UI"/>
                <a:cs typeface="Segoe UI"/>
              </a:rPr>
              <a:t> </a:t>
            </a:r>
            <a:r>
              <a:rPr sz="2400" dirty="0">
                <a:latin typeface="Segoe UI"/>
                <a:cs typeface="Segoe UI"/>
              </a:rPr>
              <a:t>late</a:t>
            </a:r>
            <a:r>
              <a:rPr sz="2400" spc="5" dirty="0">
                <a:latin typeface="Segoe UI"/>
                <a:cs typeface="Segoe UI"/>
              </a:rPr>
              <a:t> </a:t>
            </a:r>
            <a:r>
              <a:rPr sz="2400" dirty="0">
                <a:latin typeface="Segoe UI"/>
                <a:cs typeface="Segoe UI"/>
              </a:rPr>
              <a:t>bedtimes,</a:t>
            </a:r>
            <a:r>
              <a:rPr sz="2400" spc="-35" dirty="0">
                <a:latin typeface="Segoe UI"/>
                <a:cs typeface="Segoe UI"/>
              </a:rPr>
              <a:t> </a:t>
            </a:r>
            <a:r>
              <a:rPr sz="2400" spc="-25" dirty="0">
                <a:latin typeface="Segoe UI"/>
                <a:cs typeface="Segoe UI"/>
              </a:rPr>
              <a:t>and </a:t>
            </a:r>
            <a:r>
              <a:rPr sz="2400" dirty="0">
                <a:latin typeface="Segoe UI"/>
                <a:cs typeface="Segoe UI"/>
              </a:rPr>
              <a:t>establish</a:t>
            </a:r>
            <a:r>
              <a:rPr sz="2400" spc="-10" dirty="0">
                <a:latin typeface="Segoe UI"/>
                <a:cs typeface="Segoe UI"/>
              </a:rPr>
              <a:t> </a:t>
            </a:r>
            <a:r>
              <a:rPr sz="2400" dirty="0">
                <a:latin typeface="Segoe UI"/>
                <a:cs typeface="Segoe UI"/>
              </a:rPr>
              <a:t>a bedtime</a:t>
            </a:r>
            <a:r>
              <a:rPr sz="2400" spc="-10" dirty="0">
                <a:latin typeface="Segoe UI"/>
                <a:cs typeface="Segoe UI"/>
              </a:rPr>
              <a:t> routine.</a:t>
            </a:r>
            <a:endParaRPr sz="2400">
              <a:latin typeface="Segoe UI"/>
              <a:cs typeface="Segoe UI"/>
            </a:endParaRPr>
          </a:p>
        </p:txBody>
      </p:sp>
      <p:pic>
        <p:nvPicPr>
          <p:cNvPr id="15" name="object 15"/>
          <p:cNvPicPr/>
          <p:nvPr/>
        </p:nvPicPr>
        <p:blipFill>
          <a:blip r:embed="rId2" cstate="print"/>
          <a:stretch>
            <a:fillRect/>
          </a:stretch>
        </p:blipFill>
        <p:spPr>
          <a:xfrm>
            <a:off x="7312152" y="2679192"/>
            <a:ext cx="3267455" cy="2566416"/>
          </a:xfrm>
          <a:prstGeom prst="rect">
            <a:avLst/>
          </a:prstGeom>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047238" y="898906"/>
            <a:ext cx="6102985" cy="696595"/>
          </a:xfrm>
          <a:prstGeom prst="rect">
            <a:avLst/>
          </a:prstGeom>
        </p:spPr>
        <p:txBody>
          <a:bodyPr vert="horz" wrap="square" lIns="0" tIns="13335" rIns="0" bIns="0" rtlCol="0">
            <a:spAutoFit/>
          </a:bodyPr>
          <a:lstStyle/>
          <a:p>
            <a:pPr marL="12700">
              <a:lnSpc>
                <a:spcPct val="100000"/>
              </a:lnSpc>
              <a:spcBef>
                <a:spcPts val="105"/>
              </a:spcBef>
            </a:pPr>
            <a:r>
              <a:rPr lang="en-US" b="0" u="none" spc="-25" dirty="0"/>
              <a:t>Proactive Coping Plan</a:t>
            </a:r>
            <a:endParaRPr b="0" u="none" spc="-10" dirty="0">
              <a:latin typeface="Segoe UI"/>
              <a:cs typeface="Segoe UI"/>
            </a:endParaRPr>
          </a:p>
        </p:txBody>
      </p:sp>
      <p:sp>
        <p:nvSpPr>
          <p:cNvPr id="3" name="object 3"/>
          <p:cNvSpPr txBox="1"/>
          <p:nvPr/>
        </p:nvSpPr>
        <p:spPr>
          <a:xfrm>
            <a:off x="916939" y="1939290"/>
            <a:ext cx="10177145" cy="4157548"/>
          </a:xfrm>
          <a:prstGeom prst="rect">
            <a:avLst/>
          </a:prstGeom>
        </p:spPr>
        <p:txBody>
          <a:bodyPr vert="horz" wrap="square" lIns="0" tIns="12700" rIns="0" bIns="0" rtlCol="0">
            <a:spAutoFit/>
          </a:bodyPr>
          <a:lstStyle/>
          <a:p>
            <a:pPr marL="12065">
              <a:lnSpc>
                <a:spcPct val="100000"/>
              </a:lnSpc>
              <a:spcBef>
                <a:spcPts val="100"/>
              </a:spcBef>
              <a:tabLst>
                <a:tab pos="241935" algn="l"/>
              </a:tabLst>
            </a:pPr>
            <a:r>
              <a:rPr lang="en-US" sz="2400" dirty="0">
                <a:latin typeface="Segoe UI"/>
                <a:cs typeface="Segoe UI"/>
              </a:rPr>
              <a:t>Before school gets overly stressful, have kids think about how they’ll take care of themself.</a:t>
            </a:r>
          </a:p>
          <a:p>
            <a:pPr marL="12065">
              <a:lnSpc>
                <a:spcPct val="100000"/>
              </a:lnSpc>
              <a:spcBef>
                <a:spcPts val="100"/>
              </a:spcBef>
              <a:tabLst>
                <a:tab pos="241935" algn="l"/>
              </a:tabLst>
            </a:pPr>
            <a:endParaRPr lang="en-US" sz="2400" dirty="0">
              <a:latin typeface="Segoe UI"/>
              <a:cs typeface="Segoe UI"/>
            </a:endParaRPr>
          </a:p>
          <a:p>
            <a:pPr marL="12065">
              <a:lnSpc>
                <a:spcPct val="100000"/>
              </a:lnSpc>
              <a:spcBef>
                <a:spcPts val="100"/>
              </a:spcBef>
              <a:tabLst>
                <a:tab pos="241935" algn="l"/>
              </a:tabLst>
            </a:pPr>
            <a:r>
              <a:rPr lang="en-US" sz="2400" dirty="0">
                <a:latin typeface="Segoe UI"/>
                <a:cs typeface="Segoe UI"/>
              </a:rPr>
              <a:t>Write down:</a:t>
            </a:r>
          </a:p>
          <a:p>
            <a:pPr marL="354965" indent="-342900">
              <a:lnSpc>
                <a:spcPct val="100000"/>
              </a:lnSpc>
              <a:spcBef>
                <a:spcPts val="100"/>
              </a:spcBef>
              <a:buFont typeface="Arial" panose="020B0604020202020204" pitchFamily="34" charset="0"/>
              <a:buChar char="•"/>
              <a:tabLst>
                <a:tab pos="241935" algn="l"/>
              </a:tabLst>
            </a:pPr>
            <a:r>
              <a:rPr lang="en-US" sz="2400" dirty="0">
                <a:latin typeface="Segoe UI"/>
                <a:cs typeface="Segoe UI"/>
              </a:rPr>
              <a:t>The people they can reach out to for support.</a:t>
            </a:r>
          </a:p>
          <a:p>
            <a:pPr marL="354965" indent="-342900">
              <a:lnSpc>
                <a:spcPct val="100000"/>
              </a:lnSpc>
              <a:spcBef>
                <a:spcPts val="100"/>
              </a:spcBef>
              <a:buFont typeface="Arial" panose="020B0604020202020204" pitchFamily="34" charset="0"/>
              <a:buChar char="•"/>
              <a:tabLst>
                <a:tab pos="241935" algn="l"/>
              </a:tabLst>
            </a:pPr>
            <a:r>
              <a:rPr lang="en-US" sz="2400" dirty="0">
                <a:latin typeface="Segoe UI"/>
                <a:cs typeface="Segoe UI"/>
              </a:rPr>
              <a:t>The things they do that make them feel better and improve their mood. </a:t>
            </a:r>
            <a:r>
              <a:rPr lang="en-US" sz="2400" i="1" dirty="0">
                <a:latin typeface="Segoe UI"/>
                <a:cs typeface="Segoe UI"/>
              </a:rPr>
              <a:t>How can they remember to do these things?</a:t>
            </a:r>
          </a:p>
          <a:p>
            <a:pPr marL="354965" indent="-342900">
              <a:lnSpc>
                <a:spcPct val="100000"/>
              </a:lnSpc>
              <a:spcBef>
                <a:spcPts val="100"/>
              </a:spcBef>
              <a:buFont typeface="Arial" panose="020B0604020202020204" pitchFamily="34" charset="0"/>
              <a:buChar char="•"/>
              <a:tabLst>
                <a:tab pos="241935" algn="l"/>
              </a:tabLst>
            </a:pPr>
            <a:r>
              <a:rPr lang="en-US" sz="2400" dirty="0">
                <a:latin typeface="Segoe UI"/>
                <a:cs typeface="Segoe UI"/>
              </a:rPr>
              <a:t>The things they do that make them feel worse and darken their mood. </a:t>
            </a:r>
          </a:p>
          <a:p>
            <a:pPr marL="354965" indent="-342900">
              <a:lnSpc>
                <a:spcPct val="100000"/>
              </a:lnSpc>
              <a:spcBef>
                <a:spcPts val="100"/>
              </a:spcBef>
              <a:buFont typeface="Arial" panose="020B0604020202020204" pitchFamily="34" charset="0"/>
              <a:buChar char="•"/>
              <a:tabLst>
                <a:tab pos="241935" algn="l"/>
              </a:tabLst>
            </a:pPr>
            <a:r>
              <a:rPr lang="en-US" sz="2400" dirty="0">
                <a:latin typeface="Segoe UI"/>
                <a:cs typeface="Segoe UI"/>
              </a:rPr>
              <a:t>The things they do in the moment that they want to believe make them feel better, but actually end up making them feel worse.</a:t>
            </a:r>
          </a:p>
          <a:p>
            <a:pPr marL="354965" indent="-342900">
              <a:lnSpc>
                <a:spcPct val="100000"/>
              </a:lnSpc>
              <a:spcBef>
                <a:spcPts val="100"/>
              </a:spcBef>
              <a:buFont typeface="Arial" panose="020B0604020202020204" pitchFamily="34" charset="0"/>
              <a:buChar char="•"/>
              <a:tabLst>
                <a:tab pos="241935" algn="l"/>
              </a:tabLst>
            </a:pPr>
            <a:r>
              <a:rPr lang="en-US" sz="2400" dirty="0">
                <a:latin typeface="Segoe UI"/>
                <a:cs typeface="Segoe UI"/>
              </a:rPr>
              <a:t>What to do if they need additional help.</a:t>
            </a:r>
            <a:endParaRPr sz="2350" dirty="0">
              <a:latin typeface="Segoe UI"/>
              <a:cs typeface="Segoe UI"/>
            </a:endParaRPr>
          </a:p>
        </p:txBody>
      </p:sp>
    </p:spTree>
    <p:extLst>
      <p:ext uri="{BB962C8B-B14F-4D97-AF65-F5344CB8AC3E}">
        <p14:creationId xmlns:p14="http://schemas.microsoft.com/office/powerpoint/2010/main" val="24059849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3">
            <a:extLst>
              <a:ext uri="{FF2B5EF4-FFF2-40B4-BE49-F238E27FC236}">
                <a16:creationId xmlns:a16="http://schemas.microsoft.com/office/drawing/2014/main" id="{06F9A881-A520-47E4-9CC1-3A283A7A31A3}"/>
              </a:ext>
            </a:extLst>
          </p:cNvPr>
          <p:cNvSpPr>
            <a:spLocks noGrp="1"/>
          </p:cNvSpPr>
          <p:nvPr>
            <p:ph sz="half" idx="4294967295"/>
          </p:nvPr>
        </p:nvSpPr>
        <p:spPr>
          <a:xfrm>
            <a:off x="6322098" y="1442555"/>
            <a:ext cx="5519737" cy="4325739"/>
          </a:xfrm>
        </p:spPr>
        <p:txBody>
          <a:bodyPr>
            <a:normAutofit/>
          </a:bodyPr>
          <a:lstStyle/>
          <a:p>
            <a:pPr marL="0" indent="0">
              <a:buNone/>
            </a:pPr>
            <a:r>
              <a:rPr lang="en-US" sz="1900" u="none" dirty="0">
                <a:solidFill>
                  <a:schemeClr val="tx1"/>
                </a:solidFill>
                <a:latin typeface="Segoe UI" panose="020B0502040204020203" pitchFamily="34" charset="0"/>
                <a:cs typeface="Segoe UI" panose="020B0502040204020203" pitchFamily="34" charset="0"/>
              </a:rPr>
              <a:t>“More than 10 months into the pandemic, </a:t>
            </a:r>
            <a:r>
              <a:rPr lang="en-US" sz="1900" b="1" u="none" dirty="0">
                <a:solidFill>
                  <a:schemeClr val="tx1"/>
                </a:solidFill>
                <a:latin typeface="Segoe UI" panose="020B0502040204020203" pitchFamily="34" charset="0"/>
                <a:cs typeface="Segoe UI" panose="020B0502040204020203" pitchFamily="34" charset="0"/>
              </a:rPr>
              <a:t>mental health is a simmering crisis for many of the nation’s schoolchildren</a:t>
            </a:r>
            <a:r>
              <a:rPr lang="en-US" sz="1900" u="none" dirty="0">
                <a:solidFill>
                  <a:schemeClr val="tx1"/>
                </a:solidFill>
                <a:latin typeface="Segoe UI" panose="020B0502040204020203" pitchFamily="34" charset="0"/>
                <a:cs typeface="Segoe UI" panose="020B0502040204020203" pitchFamily="34" charset="0"/>
              </a:rPr>
              <a:t>, partly hidden by isolation but increasingly evident in the distress of parents, the worries of counselors and an early body of research.”</a:t>
            </a:r>
          </a:p>
          <a:p>
            <a:pPr marL="0" indent="0">
              <a:buNone/>
            </a:pPr>
            <a:endParaRPr lang="en-US" sz="1900" u="none" dirty="0">
              <a:solidFill>
                <a:schemeClr val="tx1"/>
              </a:solidFill>
              <a:latin typeface="Segoe UI" panose="020B0502040204020203" pitchFamily="34" charset="0"/>
              <a:cs typeface="Segoe UI" panose="020B0502040204020203" pitchFamily="34" charset="0"/>
            </a:endParaRPr>
          </a:p>
          <a:p>
            <a:pPr marL="0" indent="0">
              <a:buNone/>
            </a:pPr>
            <a:r>
              <a:rPr lang="en-US" sz="1900" u="none" dirty="0">
                <a:solidFill>
                  <a:schemeClr val="tx1"/>
                </a:solidFill>
                <a:latin typeface="Segoe UI" panose="020B0502040204020203" pitchFamily="34" charset="0"/>
                <a:cs typeface="Segoe UI" panose="020B0502040204020203" pitchFamily="34" charset="0"/>
              </a:rPr>
              <a:t>“Holed up at home, students dwell in the glare of computer screens, missing friends and teachers. Some are failing classes. Some are depressed. Some are part of families reeling with lost jobs, gaps in child care or bills that can’t be paid. Some students care for, or grieve, relatives with covid-19”</a:t>
            </a:r>
          </a:p>
          <a:p>
            <a:pPr marL="0" indent="0">
              <a:buNone/>
            </a:pPr>
            <a:endParaRPr lang="en-US" dirty="0">
              <a:latin typeface="Arabic Typesetting" panose="03020402040406030203" pitchFamily="66" charset="-78"/>
              <a:cs typeface="Arabic Typesetting" panose="03020402040406030203" pitchFamily="66" charset="-78"/>
            </a:endParaRPr>
          </a:p>
          <a:p>
            <a:pPr marL="0" indent="0">
              <a:buNone/>
            </a:pPr>
            <a:endParaRPr lang="en-US" dirty="0">
              <a:latin typeface="Arabic Typesetting" panose="03020402040406030203" pitchFamily="66" charset="-78"/>
              <a:cs typeface="Arabic Typesetting" panose="03020402040406030203" pitchFamily="66" charset="-78"/>
            </a:endParaRPr>
          </a:p>
        </p:txBody>
      </p:sp>
      <p:sp>
        <p:nvSpPr>
          <p:cNvPr id="6" name="TextBox 5">
            <a:extLst>
              <a:ext uri="{FF2B5EF4-FFF2-40B4-BE49-F238E27FC236}">
                <a16:creationId xmlns:a16="http://schemas.microsoft.com/office/drawing/2014/main" id="{0DC86F1E-A3E2-41C0-A632-7B6F4137B778}"/>
              </a:ext>
            </a:extLst>
          </p:cNvPr>
          <p:cNvSpPr txBox="1"/>
          <p:nvPr/>
        </p:nvSpPr>
        <p:spPr>
          <a:xfrm>
            <a:off x="8001989" y="5583629"/>
            <a:ext cx="396784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Segoe UI"/>
                <a:ea typeface="+mn-ea"/>
                <a:cs typeface="+mn-cs"/>
              </a:rPr>
              <a:t>Washington Post- January 21, 2021</a:t>
            </a:r>
          </a:p>
        </p:txBody>
      </p:sp>
      <p:sp>
        <p:nvSpPr>
          <p:cNvPr id="3" name="TextBox 2">
            <a:extLst>
              <a:ext uri="{FF2B5EF4-FFF2-40B4-BE49-F238E27FC236}">
                <a16:creationId xmlns:a16="http://schemas.microsoft.com/office/drawing/2014/main" id="{CF47783F-8833-47A4-B5C0-17DA70D2A30E}"/>
              </a:ext>
            </a:extLst>
          </p:cNvPr>
          <p:cNvSpPr txBox="1"/>
          <p:nvPr/>
        </p:nvSpPr>
        <p:spPr>
          <a:xfrm>
            <a:off x="1504349" y="292988"/>
            <a:ext cx="9183301"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Segoe UI"/>
                <a:ea typeface="+mn-ea"/>
                <a:cs typeface="+mn-cs"/>
              </a:rPr>
              <a:t>Mental Health is a Simmering Crisis for Many of the Nation’s School Children</a:t>
            </a:r>
          </a:p>
        </p:txBody>
      </p:sp>
      <p:pic>
        <p:nvPicPr>
          <p:cNvPr id="7" name="Picture 6">
            <a:extLst>
              <a:ext uri="{FF2B5EF4-FFF2-40B4-BE49-F238E27FC236}">
                <a16:creationId xmlns:a16="http://schemas.microsoft.com/office/drawing/2014/main" id="{93A6BC49-C2B6-421C-ABAA-8067EE27F761}"/>
              </a:ext>
            </a:extLst>
          </p:cNvPr>
          <p:cNvPicPr>
            <a:picLocks noChangeAspect="1"/>
          </p:cNvPicPr>
          <p:nvPr/>
        </p:nvPicPr>
        <p:blipFill>
          <a:blip r:embed="rId3"/>
          <a:stretch>
            <a:fillRect/>
          </a:stretch>
        </p:blipFill>
        <p:spPr>
          <a:xfrm>
            <a:off x="1504348" y="1442556"/>
            <a:ext cx="3545377" cy="2228232"/>
          </a:xfrm>
          <a:prstGeom prst="rect">
            <a:avLst/>
          </a:prstGeom>
        </p:spPr>
      </p:pic>
      <p:pic>
        <p:nvPicPr>
          <p:cNvPr id="8" name="Picture 7">
            <a:extLst>
              <a:ext uri="{FF2B5EF4-FFF2-40B4-BE49-F238E27FC236}">
                <a16:creationId xmlns:a16="http://schemas.microsoft.com/office/drawing/2014/main" id="{812C209C-6367-4D9C-9F7B-7BD7137F5D3A}"/>
              </a:ext>
            </a:extLst>
          </p:cNvPr>
          <p:cNvPicPr>
            <a:picLocks noChangeAspect="1"/>
          </p:cNvPicPr>
          <p:nvPr/>
        </p:nvPicPr>
        <p:blipFill>
          <a:blip r:embed="rId4"/>
          <a:stretch>
            <a:fillRect/>
          </a:stretch>
        </p:blipFill>
        <p:spPr>
          <a:xfrm>
            <a:off x="1504349" y="3866250"/>
            <a:ext cx="3545377" cy="2181770"/>
          </a:xfrm>
          <a:prstGeom prst="rect">
            <a:avLst/>
          </a:prstGeom>
        </p:spPr>
      </p:pic>
    </p:spTree>
    <p:extLst>
      <p:ext uri="{BB962C8B-B14F-4D97-AF65-F5344CB8AC3E}">
        <p14:creationId xmlns:p14="http://schemas.microsoft.com/office/powerpoint/2010/main" val="111320014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242466" y="866597"/>
            <a:ext cx="5521325" cy="1270635"/>
          </a:xfrm>
          <a:prstGeom prst="rect">
            <a:avLst/>
          </a:prstGeom>
        </p:spPr>
        <p:txBody>
          <a:bodyPr vert="horz" wrap="square" lIns="0" tIns="12065" rIns="0" bIns="0" rtlCol="0">
            <a:spAutoFit/>
          </a:bodyPr>
          <a:lstStyle/>
          <a:p>
            <a:pPr marL="12700">
              <a:lnSpc>
                <a:spcPts val="4905"/>
              </a:lnSpc>
              <a:spcBef>
                <a:spcPts val="95"/>
              </a:spcBef>
            </a:pPr>
            <a:r>
              <a:rPr sz="4300" u="none" dirty="0"/>
              <a:t>Behavioral</a:t>
            </a:r>
            <a:r>
              <a:rPr sz="4300" u="none" spc="-225" dirty="0"/>
              <a:t> </a:t>
            </a:r>
            <a:r>
              <a:rPr sz="4300" u="none" spc="-10" dirty="0"/>
              <a:t>Activation</a:t>
            </a:r>
            <a:endParaRPr sz="4300" dirty="0"/>
          </a:p>
          <a:p>
            <a:pPr marL="12700">
              <a:lnSpc>
                <a:spcPts val="4905"/>
              </a:lnSpc>
            </a:pPr>
            <a:r>
              <a:rPr sz="4300" u="none" dirty="0"/>
              <a:t>Staying</a:t>
            </a:r>
            <a:r>
              <a:rPr sz="4300" u="none" spc="-280" dirty="0"/>
              <a:t> </a:t>
            </a:r>
            <a:r>
              <a:rPr sz="4300" u="none" spc="-10" dirty="0"/>
              <a:t>“SAFE”</a:t>
            </a:r>
            <a:endParaRPr sz="4300" dirty="0"/>
          </a:p>
        </p:txBody>
      </p:sp>
      <p:sp>
        <p:nvSpPr>
          <p:cNvPr id="3" name="object 3"/>
          <p:cNvSpPr/>
          <p:nvPr/>
        </p:nvSpPr>
        <p:spPr>
          <a:xfrm>
            <a:off x="2347836" y="2378049"/>
            <a:ext cx="1184275" cy="958215"/>
          </a:xfrm>
          <a:custGeom>
            <a:avLst/>
            <a:gdLst/>
            <a:ahLst/>
            <a:cxnLst/>
            <a:rect l="l" t="t" r="r" b="b"/>
            <a:pathLst>
              <a:path w="1184275" h="958214">
                <a:moveTo>
                  <a:pt x="740117" y="68414"/>
                </a:moveTo>
                <a:lnTo>
                  <a:pt x="735444" y="41846"/>
                </a:lnTo>
                <a:lnTo>
                  <a:pt x="722731" y="20104"/>
                </a:lnTo>
                <a:lnTo>
                  <a:pt x="703897" y="5397"/>
                </a:lnTo>
                <a:lnTo>
                  <a:pt x="680910" y="0"/>
                </a:lnTo>
                <a:lnTo>
                  <a:pt x="59220" y="0"/>
                </a:lnTo>
                <a:lnTo>
                  <a:pt x="36220" y="5397"/>
                </a:lnTo>
                <a:lnTo>
                  <a:pt x="17399" y="20104"/>
                </a:lnTo>
                <a:lnTo>
                  <a:pt x="4673" y="41846"/>
                </a:lnTo>
                <a:lnTo>
                  <a:pt x="0" y="68414"/>
                </a:lnTo>
                <a:lnTo>
                  <a:pt x="0" y="530174"/>
                </a:lnTo>
                <a:lnTo>
                  <a:pt x="4673" y="556742"/>
                </a:lnTo>
                <a:lnTo>
                  <a:pt x="17399" y="578485"/>
                </a:lnTo>
                <a:lnTo>
                  <a:pt x="36220" y="593191"/>
                </a:lnTo>
                <a:lnTo>
                  <a:pt x="59220" y="598589"/>
                </a:lnTo>
                <a:lnTo>
                  <a:pt x="148031" y="598589"/>
                </a:lnTo>
                <a:lnTo>
                  <a:pt x="148031" y="769607"/>
                </a:lnTo>
                <a:lnTo>
                  <a:pt x="296049" y="598589"/>
                </a:lnTo>
                <a:lnTo>
                  <a:pt x="384860" y="598589"/>
                </a:lnTo>
                <a:lnTo>
                  <a:pt x="384860" y="256540"/>
                </a:lnTo>
                <a:lnTo>
                  <a:pt x="394208" y="203415"/>
                </a:lnTo>
                <a:lnTo>
                  <a:pt x="419646" y="159905"/>
                </a:lnTo>
                <a:lnTo>
                  <a:pt x="457301" y="130517"/>
                </a:lnTo>
                <a:lnTo>
                  <a:pt x="503288" y="119722"/>
                </a:lnTo>
                <a:lnTo>
                  <a:pt x="740117" y="119722"/>
                </a:lnTo>
                <a:lnTo>
                  <a:pt x="740117" y="68414"/>
                </a:lnTo>
                <a:close/>
              </a:path>
              <a:path w="1184275" h="958214">
                <a:moveTo>
                  <a:pt x="1184186" y="256540"/>
                </a:moveTo>
                <a:lnTo>
                  <a:pt x="1179512" y="229971"/>
                </a:lnTo>
                <a:lnTo>
                  <a:pt x="1166799" y="208229"/>
                </a:lnTo>
                <a:lnTo>
                  <a:pt x="1147965" y="193522"/>
                </a:lnTo>
                <a:lnTo>
                  <a:pt x="1124978" y="188125"/>
                </a:lnTo>
                <a:lnTo>
                  <a:pt x="503288" y="188125"/>
                </a:lnTo>
                <a:lnTo>
                  <a:pt x="480288" y="193522"/>
                </a:lnTo>
                <a:lnTo>
                  <a:pt x="461467" y="208229"/>
                </a:lnTo>
                <a:lnTo>
                  <a:pt x="448741" y="229971"/>
                </a:lnTo>
                <a:lnTo>
                  <a:pt x="444068" y="256540"/>
                </a:lnTo>
                <a:lnTo>
                  <a:pt x="444068" y="718299"/>
                </a:lnTo>
                <a:lnTo>
                  <a:pt x="448741" y="744867"/>
                </a:lnTo>
                <a:lnTo>
                  <a:pt x="461467" y="766610"/>
                </a:lnTo>
                <a:lnTo>
                  <a:pt x="480288" y="781316"/>
                </a:lnTo>
                <a:lnTo>
                  <a:pt x="503288" y="786714"/>
                </a:lnTo>
                <a:lnTo>
                  <a:pt x="888136" y="786714"/>
                </a:lnTo>
                <a:lnTo>
                  <a:pt x="1036167" y="957732"/>
                </a:lnTo>
                <a:lnTo>
                  <a:pt x="1036167" y="786714"/>
                </a:lnTo>
                <a:lnTo>
                  <a:pt x="1124978" y="786714"/>
                </a:lnTo>
                <a:lnTo>
                  <a:pt x="1147965" y="781316"/>
                </a:lnTo>
                <a:lnTo>
                  <a:pt x="1166799" y="766610"/>
                </a:lnTo>
                <a:lnTo>
                  <a:pt x="1179512" y="744867"/>
                </a:lnTo>
                <a:lnTo>
                  <a:pt x="1184186" y="718299"/>
                </a:lnTo>
                <a:lnTo>
                  <a:pt x="1184186" y="256540"/>
                </a:lnTo>
                <a:close/>
              </a:path>
            </a:pathLst>
          </a:custGeom>
          <a:solidFill>
            <a:srgbClr val="4471C4"/>
          </a:solidFill>
        </p:spPr>
        <p:txBody>
          <a:bodyPr wrap="square" lIns="0" tIns="0" rIns="0" bIns="0" rtlCol="0"/>
          <a:lstStyle/>
          <a:p>
            <a:endParaRPr/>
          </a:p>
        </p:txBody>
      </p:sp>
      <p:sp>
        <p:nvSpPr>
          <p:cNvPr id="4" name="object 4"/>
          <p:cNvSpPr txBox="1"/>
          <p:nvPr/>
        </p:nvSpPr>
        <p:spPr>
          <a:xfrm>
            <a:off x="2012442" y="4106067"/>
            <a:ext cx="1847214" cy="1279525"/>
          </a:xfrm>
          <a:prstGeom prst="rect">
            <a:avLst/>
          </a:prstGeom>
        </p:spPr>
        <p:txBody>
          <a:bodyPr vert="horz" wrap="square" lIns="0" tIns="207010" rIns="0" bIns="0" rtlCol="0">
            <a:spAutoFit/>
          </a:bodyPr>
          <a:lstStyle/>
          <a:p>
            <a:pPr marL="2540" algn="ctr">
              <a:lnSpc>
                <a:spcPct val="100000"/>
              </a:lnSpc>
              <a:spcBef>
                <a:spcPts val="1630"/>
              </a:spcBef>
            </a:pPr>
            <a:r>
              <a:rPr sz="2400" b="1" spc="-10" dirty="0">
                <a:latin typeface="Segoe UI"/>
                <a:cs typeface="Segoe UI"/>
              </a:rPr>
              <a:t>S</a:t>
            </a:r>
            <a:r>
              <a:rPr sz="2400" spc="-10" dirty="0">
                <a:latin typeface="Segoe UI"/>
                <a:cs typeface="Segoe UI"/>
              </a:rPr>
              <a:t>ocial</a:t>
            </a:r>
            <a:endParaRPr sz="2400">
              <a:latin typeface="Segoe UI"/>
              <a:cs typeface="Segoe UI"/>
            </a:endParaRPr>
          </a:p>
          <a:p>
            <a:pPr marL="1270" algn="ctr">
              <a:lnSpc>
                <a:spcPts val="2155"/>
              </a:lnSpc>
              <a:spcBef>
                <a:spcPts val="1150"/>
              </a:spcBef>
            </a:pPr>
            <a:r>
              <a:rPr sz="1800" dirty="0">
                <a:latin typeface="Segoe UI"/>
                <a:cs typeface="Segoe UI"/>
              </a:rPr>
              <a:t>call</a:t>
            </a:r>
            <a:r>
              <a:rPr sz="1800" spc="-40" dirty="0">
                <a:latin typeface="Segoe UI"/>
                <a:cs typeface="Segoe UI"/>
              </a:rPr>
              <a:t> </a:t>
            </a:r>
            <a:r>
              <a:rPr sz="1800" dirty="0">
                <a:latin typeface="Segoe UI"/>
                <a:cs typeface="Segoe UI"/>
              </a:rPr>
              <a:t>friends,</a:t>
            </a:r>
            <a:r>
              <a:rPr sz="1800" spc="-10" dirty="0">
                <a:latin typeface="Segoe UI"/>
                <a:cs typeface="Segoe UI"/>
              </a:rPr>
              <a:t> </a:t>
            </a:r>
            <a:r>
              <a:rPr sz="1800" spc="-20" dirty="0">
                <a:latin typeface="Segoe UI"/>
                <a:cs typeface="Segoe UI"/>
              </a:rPr>
              <a:t>play</a:t>
            </a:r>
            <a:endParaRPr sz="1800">
              <a:latin typeface="Segoe UI"/>
              <a:cs typeface="Segoe UI"/>
            </a:endParaRPr>
          </a:p>
          <a:p>
            <a:pPr algn="ctr">
              <a:lnSpc>
                <a:spcPts val="2155"/>
              </a:lnSpc>
            </a:pPr>
            <a:r>
              <a:rPr sz="1800" dirty="0">
                <a:latin typeface="Segoe UI"/>
                <a:cs typeface="Segoe UI"/>
              </a:rPr>
              <a:t>games</a:t>
            </a:r>
            <a:r>
              <a:rPr sz="1800" spc="-10" dirty="0">
                <a:latin typeface="Segoe UI"/>
                <a:cs typeface="Segoe UI"/>
              </a:rPr>
              <a:t> </a:t>
            </a:r>
            <a:r>
              <a:rPr sz="1800" dirty="0">
                <a:latin typeface="Segoe UI"/>
                <a:cs typeface="Segoe UI"/>
              </a:rPr>
              <a:t>with</a:t>
            </a:r>
            <a:r>
              <a:rPr sz="1800" spc="-5" dirty="0">
                <a:latin typeface="Segoe UI"/>
                <a:cs typeface="Segoe UI"/>
              </a:rPr>
              <a:t> </a:t>
            </a:r>
            <a:r>
              <a:rPr sz="1800" spc="-10" dirty="0">
                <a:latin typeface="Segoe UI"/>
                <a:cs typeface="Segoe UI"/>
              </a:rPr>
              <a:t>family</a:t>
            </a:r>
            <a:endParaRPr sz="1800">
              <a:latin typeface="Segoe UI"/>
              <a:cs typeface="Segoe UI"/>
            </a:endParaRPr>
          </a:p>
        </p:txBody>
      </p:sp>
      <p:grpSp>
        <p:nvGrpSpPr>
          <p:cNvPr id="5" name="object 5"/>
          <p:cNvGrpSpPr/>
          <p:nvPr/>
        </p:nvGrpSpPr>
        <p:grpSpPr>
          <a:xfrm>
            <a:off x="4952541" y="2525291"/>
            <a:ext cx="815340" cy="842644"/>
            <a:chOff x="4952541" y="2525291"/>
            <a:chExt cx="815340" cy="842644"/>
          </a:xfrm>
        </p:grpSpPr>
        <p:pic>
          <p:nvPicPr>
            <p:cNvPr id="6" name="object 6"/>
            <p:cNvPicPr/>
            <p:nvPr/>
          </p:nvPicPr>
          <p:blipFill>
            <a:blip r:embed="rId2" cstate="print"/>
            <a:stretch>
              <a:fillRect/>
            </a:stretch>
          </p:blipFill>
          <p:spPr>
            <a:xfrm>
              <a:off x="5389067" y="2525291"/>
              <a:ext cx="155208" cy="166346"/>
            </a:xfrm>
            <a:prstGeom prst="rect">
              <a:avLst/>
            </a:prstGeom>
          </p:spPr>
        </p:pic>
        <p:sp>
          <p:nvSpPr>
            <p:cNvPr id="7" name="object 7"/>
            <p:cNvSpPr/>
            <p:nvPr/>
          </p:nvSpPr>
          <p:spPr>
            <a:xfrm>
              <a:off x="4952530" y="2654604"/>
              <a:ext cx="815340" cy="713105"/>
            </a:xfrm>
            <a:custGeom>
              <a:avLst/>
              <a:gdLst/>
              <a:ahLst/>
              <a:cxnLst/>
              <a:rect l="l" t="t" r="r" b="b"/>
              <a:pathLst>
                <a:path w="815339" h="713104">
                  <a:moveTo>
                    <a:pt x="329819" y="536054"/>
                  </a:moveTo>
                  <a:lnTo>
                    <a:pt x="323938" y="489026"/>
                  </a:lnTo>
                  <a:lnTo>
                    <a:pt x="307340" y="446798"/>
                  </a:lnTo>
                  <a:lnTo>
                    <a:pt x="291020" y="424167"/>
                  </a:lnTo>
                  <a:lnTo>
                    <a:pt x="291020" y="536054"/>
                  </a:lnTo>
                  <a:lnTo>
                    <a:pt x="281139" y="588746"/>
                  </a:lnTo>
                  <a:lnTo>
                    <a:pt x="254165" y="631698"/>
                  </a:lnTo>
                  <a:lnTo>
                    <a:pt x="214083" y="660615"/>
                  </a:lnTo>
                  <a:lnTo>
                    <a:pt x="164909" y="671207"/>
                  </a:lnTo>
                  <a:lnTo>
                    <a:pt x="115747" y="660615"/>
                  </a:lnTo>
                  <a:lnTo>
                    <a:pt x="75666" y="631698"/>
                  </a:lnTo>
                  <a:lnTo>
                    <a:pt x="48691" y="588746"/>
                  </a:lnTo>
                  <a:lnTo>
                    <a:pt x="38811" y="536054"/>
                  </a:lnTo>
                  <a:lnTo>
                    <a:pt x="48691" y="483362"/>
                  </a:lnTo>
                  <a:lnTo>
                    <a:pt x="75666" y="440410"/>
                  </a:lnTo>
                  <a:lnTo>
                    <a:pt x="115747" y="411492"/>
                  </a:lnTo>
                  <a:lnTo>
                    <a:pt x="164909" y="400900"/>
                  </a:lnTo>
                  <a:lnTo>
                    <a:pt x="214083" y="411492"/>
                  </a:lnTo>
                  <a:lnTo>
                    <a:pt x="254165" y="440410"/>
                  </a:lnTo>
                  <a:lnTo>
                    <a:pt x="281139" y="483362"/>
                  </a:lnTo>
                  <a:lnTo>
                    <a:pt x="291020" y="536054"/>
                  </a:lnTo>
                  <a:lnTo>
                    <a:pt x="291020" y="424167"/>
                  </a:lnTo>
                  <a:lnTo>
                    <a:pt x="248196" y="383425"/>
                  </a:lnTo>
                  <a:lnTo>
                    <a:pt x="208788" y="365620"/>
                  </a:lnTo>
                  <a:lnTo>
                    <a:pt x="164909" y="359321"/>
                  </a:lnTo>
                  <a:lnTo>
                    <a:pt x="121043" y="365620"/>
                  </a:lnTo>
                  <a:lnTo>
                    <a:pt x="81635" y="383425"/>
                  </a:lnTo>
                  <a:lnTo>
                    <a:pt x="48260" y="411035"/>
                  </a:lnTo>
                  <a:lnTo>
                    <a:pt x="22491" y="446798"/>
                  </a:lnTo>
                  <a:lnTo>
                    <a:pt x="5892" y="489026"/>
                  </a:lnTo>
                  <a:lnTo>
                    <a:pt x="0" y="536054"/>
                  </a:lnTo>
                  <a:lnTo>
                    <a:pt x="5892" y="583069"/>
                  </a:lnTo>
                  <a:lnTo>
                    <a:pt x="22491" y="625309"/>
                  </a:lnTo>
                  <a:lnTo>
                    <a:pt x="48260" y="661060"/>
                  </a:lnTo>
                  <a:lnTo>
                    <a:pt x="81635" y="688682"/>
                  </a:lnTo>
                  <a:lnTo>
                    <a:pt x="121043" y="706488"/>
                  </a:lnTo>
                  <a:lnTo>
                    <a:pt x="164909" y="712787"/>
                  </a:lnTo>
                  <a:lnTo>
                    <a:pt x="208788" y="706488"/>
                  </a:lnTo>
                  <a:lnTo>
                    <a:pt x="248196" y="688682"/>
                  </a:lnTo>
                  <a:lnTo>
                    <a:pt x="281559" y="661060"/>
                  </a:lnTo>
                  <a:lnTo>
                    <a:pt x="307340" y="625309"/>
                  </a:lnTo>
                  <a:lnTo>
                    <a:pt x="323938" y="583069"/>
                  </a:lnTo>
                  <a:lnTo>
                    <a:pt x="329819" y="536054"/>
                  </a:lnTo>
                  <a:close/>
                </a:path>
                <a:path w="815339" h="713104">
                  <a:moveTo>
                    <a:pt x="659638" y="177380"/>
                  </a:moveTo>
                  <a:lnTo>
                    <a:pt x="656577" y="161239"/>
                  </a:lnTo>
                  <a:lnTo>
                    <a:pt x="648246" y="148018"/>
                  </a:lnTo>
                  <a:lnTo>
                    <a:pt x="635901" y="139077"/>
                  </a:lnTo>
                  <a:lnTo>
                    <a:pt x="620839" y="135801"/>
                  </a:lnTo>
                  <a:lnTo>
                    <a:pt x="525780" y="135801"/>
                  </a:lnTo>
                  <a:lnTo>
                    <a:pt x="512305" y="121246"/>
                  </a:lnTo>
                  <a:lnTo>
                    <a:pt x="431647" y="34493"/>
                  </a:lnTo>
                  <a:lnTo>
                    <a:pt x="413245" y="15201"/>
                  </a:lnTo>
                  <a:lnTo>
                    <a:pt x="393141" y="2882"/>
                  </a:lnTo>
                  <a:lnTo>
                    <a:pt x="370928" y="0"/>
                  </a:lnTo>
                  <a:lnTo>
                    <a:pt x="349275" y="6286"/>
                  </a:lnTo>
                  <a:lnTo>
                    <a:pt x="330796" y="21450"/>
                  </a:lnTo>
                  <a:lnTo>
                    <a:pt x="198869" y="182587"/>
                  </a:lnTo>
                  <a:lnTo>
                    <a:pt x="187350" y="204139"/>
                  </a:lnTo>
                  <a:lnTo>
                    <a:pt x="184556" y="227939"/>
                  </a:lnTo>
                  <a:lnTo>
                    <a:pt x="190131" y="251155"/>
                  </a:lnTo>
                  <a:lnTo>
                    <a:pt x="203720" y="270954"/>
                  </a:lnTo>
                  <a:lnTo>
                    <a:pt x="209537" y="276148"/>
                  </a:lnTo>
                  <a:lnTo>
                    <a:pt x="215353" y="280301"/>
                  </a:lnTo>
                  <a:lnTo>
                    <a:pt x="222148" y="282384"/>
                  </a:lnTo>
                  <a:lnTo>
                    <a:pt x="367652" y="344766"/>
                  </a:lnTo>
                  <a:lnTo>
                    <a:pt x="367652" y="535012"/>
                  </a:lnTo>
                  <a:lnTo>
                    <a:pt x="391388" y="573316"/>
                  </a:lnTo>
                  <a:lnTo>
                    <a:pt x="406463" y="576592"/>
                  </a:lnTo>
                  <a:lnTo>
                    <a:pt x="421525" y="573316"/>
                  </a:lnTo>
                  <a:lnTo>
                    <a:pt x="433857" y="564375"/>
                  </a:lnTo>
                  <a:lnTo>
                    <a:pt x="442201" y="551154"/>
                  </a:lnTo>
                  <a:lnTo>
                    <a:pt x="445262" y="535012"/>
                  </a:lnTo>
                  <a:lnTo>
                    <a:pt x="445262" y="316699"/>
                  </a:lnTo>
                  <a:lnTo>
                    <a:pt x="421982" y="278231"/>
                  </a:lnTo>
                  <a:lnTo>
                    <a:pt x="314299" y="229362"/>
                  </a:lnTo>
                  <a:lnTo>
                    <a:pt x="402577" y="121246"/>
                  </a:lnTo>
                  <a:lnTo>
                    <a:pt x="482117" y="206489"/>
                  </a:lnTo>
                  <a:lnTo>
                    <a:pt x="509282" y="218973"/>
                  </a:lnTo>
                  <a:lnTo>
                    <a:pt x="620839" y="218973"/>
                  </a:lnTo>
                  <a:lnTo>
                    <a:pt x="635901" y="215684"/>
                  </a:lnTo>
                  <a:lnTo>
                    <a:pt x="648246" y="206756"/>
                  </a:lnTo>
                  <a:lnTo>
                    <a:pt x="656577" y="193535"/>
                  </a:lnTo>
                  <a:lnTo>
                    <a:pt x="659638" y="177380"/>
                  </a:lnTo>
                  <a:close/>
                </a:path>
                <a:path w="815339" h="713104">
                  <a:moveTo>
                    <a:pt x="814857" y="536054"/>
                  </a:moveTo>
                  <a:lnTo>
                    <a:pt x="808964" y="489026"/>
                  </a:lnTo>
                  <a:lnTo>
                    <a:pt x="792365" y="446798"/>
                  </a:lnTo>
                  <a:lnTo>
                    <a:pt x="776046" y="424154"/>
                  </a:lnTo>
                  <a:lnTo>
                    <a:pt x="776046" y="536054"/>
                  </a:lnTo>
                  <a:lnTo>
                    <a:pt x="766165" y="588746"/>
                  </a:lnTo>
                  <a:lnTo>
                    <a:pt x="739190" y="631698"/>
                  </a:lnTo>
                  <a:lnTo>
                    <a:pt x="699109" y="660615"/>
                  </a:lnTo>
                  <a:lnTo>
                    <a:pt x="649947" y="671207"/>
                  </a:lnTo>
                  <a:lnTo>
                    <a:pt x="600773" y="660615"/>
                  </a:lnTo>
                  <a:lnTo>
                    <a:pt x="560692" y="631698"/>
                  </a:lnTo>
                  <a:lnTo>
                    <a:pt x="533717" y="588746"/>
                  </a:lnTo>
                  <a:lnTo>
                    <a:pt x="523836" y="536054"/>
                  </a:lnTo>
                  <a:lnTo>
                    <a:pt x="533717" y="483362"/>
                  </a:lnTo>
                  <a:lnTo>
                    <a:pt x="560692" y="440410"/>
                  </a:lnTo>
                  <a:lnTo>
                    <a:pt x="600773" y="411492"/>
                  </a:lnTo>
                  <a:lnTo>
                    <a:pt x="649947" y="400900"/>
                  </a:lnTo>
                  <a:lnTo>
                    <a:pt x="699109" y="411492"/>
                  </a:lnTo>
                  <a:lnTo>
                    <a:pt x="739190" y="440410"/>
                  </a:lnTo>
                  <a:lnTo>
                    <a:pt x="766165" y="483362"/>
                  </a:lnTo>
                  <a:lnTo>
                    <a:pt x="776046" y="536054"/>
                  </a:lnTo>
                  <a:lnTo>
                    <a:pt x="776046" y="424154"/>
                  </a:lnTo>
                  <a:lnTo>
                    <a:pt x="766597" y="411035"/>
                  </a:lnTo>
                  <a:lnTo>
                    <a:pt x="754341" y="400900"/>
                  </a:lnTo>
                  <a:lnTo>
                    <a:pt x="733221" y="383425"/>
                  </a:lnTo>
                  <a:lnTo>
                    <a:pt x="693826" y="365620"/>
                  </a:lnTo>
                  <a:lnTo>
                    <a:pt x="649947" y="359321"/>
                  </a:lnTo>
                  <a:lnTo>
                    <a:pt x="606069" y="365620"/>
                  </a:lnTo>
                  <a:lnTo>
                    <a:pt x="566661" y="383425"/>
                  </a:lnTo>
                  <a:lnTo>
                    <a:pt x="533298" y="411035"/>
                  </a:lnTo>
                  <a:lnTo>
                    <a:pt x="507530" y="446798"/>
                  </a:lnTo>
                  <a:lnTo>
                    <a:pt x="490918" y="489026"/>
                  </a:lnTo>
                  <a:lnTo>
                    <a:pt x="485038" y="536054"/>
                  </a:lnTo>
                  <a:lnTo>
                    <a:pt x="490918" y="583069"/>
                  </a:lnTo>
                  <a:lnTo>
                    <a:pt x="507530" y="625309"/>
                  </a:lnTo>
                  <a:lnTo>
                    <a:pt x="533298" y="661060"/>
                  </a:lnTo>
                  <a:lnTo>
                    <a:pt x="566661" y="688682"/>
                  </a:lnTo>
                  <a:lnTo>
                    <a:pt x="606069" y="706488"/>
                  </a:lnTo>
                  <a:lnTo>
                    <a:pt x="649947" y="712787"/>
                  </a:lnTo>
                  <a:lnTo>
                    <a:pt x="693826" y="706488"/>
                  </a:lnTo>
                  <a:lnTo>
                    <a:pt x="733221" y="688682"/>
                  </a:lnTo>
                  <a:lnTo>
                    <a:pt x="766597" y="661060"/>
                  </a:lnTo>
                  <a:lnTo>
                    <a:pt x="792365" y="625309"/>
                  </a:lnTo>
                  <a:lnTo>
                    <a:pt x="808964" y="583069"/>
                  </a:lnTo>
                  <a:lnTo>
                    <a:pt x="814857" y="536054"/>
                  </a:lnTo>
                  <a:close/>
                </a:path>
              </a:pathLst>
            </a:custGeom>
            <a:solidFill>
              <a:srgbClr val="4471C4"/>
            </a:solidFill>
          </p:spPr>
          <p:txBody>
            <a:bodyPr wrap="square" lIns="0" tIns="0" rIns="0" bIns="0" rtlCol="0"/>
            <a:lstStyle/>
            <a:p>
              <a:endParaRPr/>
            </a:p>
          </p:txBody>
        </p:sp>
      </p:grpSp>
      <p:sp>
        <p:nvSpPr>
          <p:cNvPr id="8" name="object 8"/>
          <p:cNvSpPr txBox="1"/>
          <p:nvPr/>
        </p:nvSpPr>
        <p:spPr>
          <a:xfrm>
            <a:off x="4403216" y="4071581"/>
            <a:ext cx="2007870" cy="1828164"/>
          </a:xfrm>
          <a:prstGeom prst="rect">
            <a:avLst/>
          </a:prstGeom>
        </p:spPr>
        <p:txBody>
          <a:bodyPr vert="horz" wrap="square" lIns="0" tIns="208279" rIns="0" bIns="0" rtlCol="0">
            <a:spAutoFit/>
          </a:bodyPr>
          <a:lstStyle/>
          <a:p>
            <a:pPr algn="ctr">
              <a:lnSpc>
                <a:spcPct val="100000"/>
              </a:lnSpc>
              <a:spcBef>
                <a:spcPts val="1639"/>
              </a:spcBef>
            </a:pPr>
            <a:r>
              <a:rPr sz="2400" b="1" spc="-10" dirty="0">
                <a:latin typeface="Segoe UI"/>
                <a:cs typeface="Segoe UI"/>
              </a:rPr>
              <a:t>A</a:t>
            </a:r>
            <a:r>
              <a:rPr sz="2400" spc="-10" dirty="0">
                <a:latin typeface="Segoe UI"/>
                <a:cs typeface="Segoe UI"/>
              </a:rPr>
              <a:t>ctive</a:t>
            </a:r>
            <a:endParaRPr sz="2400">
              <a:latin typeface="Segoe UI"/>
              <a:cs typeface="Segoe UI"/>
            </a:endParaRPr>
          </a:p>
          <a:p>
            <a:pPr marL="12065" marR="5080" indent="63500" algn="ctr">
              <a:lnSpc>
                <a:spcPct val="99600"/>
              </a:lnSpc>
              <a:spcBef>
                <a:spcPts val="1165"/>
              </a:spcBef>
            </a:pPr>
            <a:r>
              <a:rPr sz="1800" spc="-10" dirty="0">
                <a:latin typeface="Segoe UI"/>
                <a:cs typeface="Segoe UI"/>
              </a:rPr>
              <a:t>dance, </a:t>
            </a:r>
            <a:r>
              <a:rPr sz="1800" dirty="0">
                <a:latin typeface="Segoe UI"/>
                <a:cs typeface="Segoe UI"/>
              </a:rPr>
              <a:t>walk/run/ride</a:t>
            </a:r>
            <a:r>
              <a:rPr sz="1800" spc="-35" dirty="0">
                <a:latin typeface="Segoe UI"/>
                <a:cs typeface="Segoe UI"/>
              </a:rPr>
              <a:t> </a:t>
            </a:r>
            <a:r>
              <a:rPr sz="1800" spc="-10" dirty="0">
                <a:latin typeface="Segoe UI"/>
                <a:cs typeface="Segoe UI"/>
              </a:rPr>
              <a:t>bikes, </a:t>
            </a:r>
            <a:r>
              <a:rPr sz="1800" dirty="0">
                <a:latin typeface="Segoe UI"/>
                <a:cs typeface="Segoe UI"/>
              </a:rPr>
              <a:t>do </a:t>
            </a:r>
            <a:r>
              <a:rPr sz="1800" spc="-10" dirty="0">
                <a:latin typeface="Segoe UI"/>
                <a:cs typeface="Segoe UI"/>
              </a:rPr>
              <a:t>YouTube exercises</a:t>
            </a:r>
            <a:endParaRPr sz="1800">
              <a:latin typeface="Segoe UI"/>
              <a:cs typeface="Segoe UI"/>
            </a:endParaRPr>
          </a:p>
        </p:txBody>
      </p:sp>
      <p:sp>
        <p:nvSpPr>
          <p:cNvPr id="9" name="object 9"/>
          <p:cNvSpPr/>
          <p:nvPr/>
        </p:nvSpPr>
        <p:spPr>
          <a:xfrm>
            <a:off x="7043432" y="2271743"/>
            <a:ext cx="959485" cy="1078230"/>
          </a:xfrm>
          <a:custGeom>
            <a:avLst/>
            <a:gdLst/>
            <a:ahLst/>
            <a:cxnLst/>
            <a:rect l="l" t="t" r="r" b="b"/>
            <a:pathLst>
              <a:path w="959484" h="1078229">
                <a:moveTo>
                  <a:pt x="479565" y="0"/>
                </a:moveTo>
                <a:lnTo>
                  <a:pt x="433354" y="2465"/>
                </a:lnTo>
                <a:lnTo>
                  <a:pt x="388391" y="9710"/>
                </a:lnTo>
                <a:lnTo>
                  <a:pt x="344876" y="21510"/>
                </a:lnTo>
                <a:lnTo>
                  <a:pt x="303011" y="37641"/>
                </a:lnTo>
                <a:lnTo>
                  <a:pt x="262996" y="57876"/>
                </a:lnTo>
                <a:lnTo>
                  <a:pt x="225030" y="81990"/>
                </a:lnTo>
                <a:lnTo>
                  <a:pt x="189314" y="109759"/>
                </a:lnTo>
                <a:lnTo>
                  <a:pt x="156049" y="140957"/>
                </a:lnTo>
                <a:lnTo>
                  <a:pt x="125435" y="175359"/>
                </a:lnTo>
                <a:lnTo>
                  <a:pt x="97673" y="212740"/>
                </a:lnTo>
                <a:lnTo>
                  <a:pt x="72962" y="252874"/>
                </a:lnTo>
                <a:lnTo>
                  <a:pt x="51502" y="295537"/>
                </a:lnTo>
                <a:lnTo>
                  <a:pt x="33496" y="340503"/>
                </a:lnTo>
                <a:lnTo>
                  <a:pt x="19142" y="387548"/>
                </a:lnTo>
                <a:lnTo>
                  <a:pt x="8641" y="436445"/>
                </a:lnTo>
                <a:lnTo>
                  <a:pt x="2193" y="486970"/>
                </a:lnTo>
                <a:lnTo>
                  <a:pt x="0" y="538898"/>
                </a:lnTo>
                <a:lnTo>
                  <a:pt x="2193" y="590825"/>
                </a:lnTo>
                <a:lnTo>
                  <a:pt x="8641" y="641350"/>
                </a:lnTo>
                <a:lnTo>
                  <a:pt x="19142" y="690247"/>
                </a:lnTo>
                <a:lnTo>
                  <a:pt x="33496" y="737291"/>
                </a:lnTo>
                <a:lnTo>
                  <a:pt x="51502" y="782256"/>
                </a:lnTo>
                <a:lnTo>
                  <a:pt x="72962" y="824918"/>
                </a:lnTo>
                <a:lnTo>
                  <a:pt x="97673" y="865052"/>
                </a:lnTo>
                <a:lnTo>
                  <a:pt x="125435" y="902431"/>
                </a:lnTo>
                <a:lnTo>
                  <a:pt x="156049" y="936832"/>
                </a:lnTo>
                <a:lnTo>
                  <a:pt x="189314" y="968029"/>
                </a:lnTo>
                <a:lnTo>
                  <a:pt x="225030" y="995797"/>
                </a:lnTo>
                <a:lnTo>
                  <a:pt x="262996" y="1019911"/>
                </a:lnTo>
                <a:lnTo>
                  <a:pt x="303011" y="1040145"/>
                </a:lnTo>
                <a:lnTo>
                  <a:pt x="344876" y="1056274"/>
                </a:lnTo>
                <a:lnTo>
                  <a:pt x="388391" y="1068074"/>
                </a:lnTo>
                <a:lnTo>
                  <a:pt x="433354" y="1075319"/>
                </a:lnTo>
                <a:lnTo>
                  <a:pt x="479565" y="1077784"/>
                </a:lnTo>
                <a:lnTo>
                  <a:pt x="525776" y="1075319"/>
                </a:lnTo>
                <a:lnTo>
                  <a:pt x="570739" y="1068074"/>
                </a:lnTo>
                <a:lnTo>
                  <a:pt x="614253" y="1056274"/>
                </a:lnTo>
                <a:lnTo>
                  <a:pt x="656118" y="1040145"/>
                </a:lnTo>
                <a:lnTo>
                  <a:pt x="696134" y="1019911"/>
                </a:lnTo>
                <a:lnTo>
                  <a:pt x="734100" y="995797"/>
                </a:lnTo>
                <a:lnTo>
                  <a:pt x="769815" y="968029"/>
                </a:lnTo>
                <a:lnTo>
                  <a:pt x="779803" y="958662"/>
                </a:lnTo>
                <a:lnTo>
                  <a:pt x="632269" y="958662"/>
                </a:lnTo>
                <a:lnTo>
                  <a:pt x="643305" y="911516"/>
                </a:lnTo>
                <a:lnTo>
                  <a:pt x="652414" y="863700"/>
                </a:lnTo>
                <a:lnTo>
                  <a:pt x="655350" y="843794"/>
                </a:lnTo>
                <a:lnTo>
                  <a:pt x="181730" y="843794"/>
                </a:lnTo>
                <a:lnTo>
                  <a:pt x="155194" y="807630"/>
                </a:lnTo>
                <a:lnTo>
                  <a:pt x="132014" y="768588"/>
                </a:lnTo>
                <a:lnTo>
                  <a:pt x="112455" y="726917"/>
                </a:lnTo>
                <a:lnTo>
                  <a:pt x="96781" y="682864"/>
                </a:lnTo>
                <a:lnTo>
                  <a:pt x="85257" y="636678"/>
                </a:lnTo>
                <a:lnTo>
                  <a:pt x="78149" y="588607"/>
                </a:lnTo>
                <a:lnTo>
                  <a:pt x="75720" y="538898"/>
                </a:lnTo>
                <a:lnTo>
                  <a:pt x="77594" y="494781"/>
                </a:lnTo>
                <a:lnTo>
                  <a:pt x="83135" y="451861"/>
                </a:lnTo>
                <a:lnTo>
                  <a:pt x="92225" y="410270"/>
                </a:lnTo>
                <a:lnTo>
                  <a:pt x="104747" y="370141"/>
                </a:lnTo>
                <a:lnTo>
                  <a:pt x="158185" y="359420"/>
                </a:lnTo>
                <a:lnTo>
                  <a:pt x="212412" y="351082"/>
                </a:lnTo>
                <a:lnTo>
                  <a:pt x="267304" y="345126"/>
                </a:lnTo>
                <a:lnTo>
                  <a:pt x="322742" y="341552"/>
                </a:lnTo>
                <a:lnTo>
                  <a:pt x="378604" y="340361"/>
                </a:lnTo>
                <a:lnTo>
                  <a:pt x="588320" y="340361"/>
                </a:lnTo>
                <a:lnTo>
                  <a:pt x="595355" y="328661"/>
                </a:lnTo>
                <a:lnTo>
                  <a:pt x="611406" y="316474"/>
                </a:lnTo>
                <a:lnTo>
                  <a:pt x="631007" y="311998"/>
                </a:lnTo>
                <a:lnTo>
                  <a:pt x="914219" y="311998"/>
                </a:lnTo>
                <a:lnTo>
                  <a:pt x="907627" y="295537"/>
                </a:lnTo>
                <a:lnTo>
                  <a:pt x="905208" y="290726"/>
                </a:lnTo>
                <a:lnTo>
                  <a:pt x="704203" y="290726"/>
                </a:lnTo>
                <a:lnTo>
                  <a:pt x="688862" y="276213"/>
                </a:lnTo>
                <a:lnTo>
                  <a:pt x="671391" y="265023"/>
                </a:lnTo>
                <a:lnTo>
                  <a:pt x="660428" y="260946"/>
                </a:lnTo>
                <a:lnTo>
                  <a:pt x="598194" y="260946"/>
                </a:lnTo>
                <a:lnTo>
                  <a:pt x="580427" y="215743"/>
                </a:lnTo>
                <a:lnTo>
                  <a:pt x="561123" y="171604"/>
                </a:lnTo>
                <a:lnTo>
                  <a:pt x="540161" y="128529"/>
                </a:lnTo>
                <a:lnTo>
                  <a:pt x="517425" y="86517"/>
                </a:lnTo>
                <a:lnTo>
                  <a:pt x="739922" y="86517"/>
                </a:lnTo>
                <a:lnTo>
                  <a:pt x="696134" y="57876"/>
                </a:lnTo>
                <a:lnTo>
                  <a:pt x="656118" y="37641"/>
                </a:lnTo>
                <a:lnTo>
                  <a:pt x="614253" y="21510"/>
                </a:lnTo>
                <a:lnTo>
                  <a:pt x="570739" y="9710"/>
                </a:lnTo>
                <a:lnTo>
                  <a:pt x="525776" y="2465"/>
                </a:lnTo>
                <a:lnTo>
                  <a:pt x="479565" y="0"/>
                </a:lnTo>
                <a:close/>
              </a:path>
              <a:path w="959484" h="1078229">
                <a:moveTo>
                  <a:pt x="940514" y="389995"/>
                </a:moveTo>
                <a:lnTo>
                  <a:pt x="730706" y="389995"/>
                </a:lnTo>
                <a:lnTo>
                  <a:pt x="767363" y="400941"/>
                </a:lnTo>
                <a:lnTo>
                  <a:pt x="803429" y="412685"/>
                </a:lnTo>
                <a:lnTo>
                  <a:pt x="873313" y="439629"/>
                </a:lnTo>
                <a:lnTo>
                  <a:pt x="880728" y="488909"/>
                </a:lnTo>
                <a:lnTo>
                  <a:pt x="883409" y="540316"/>
                </a:lnTo>
                <a:lnTo>
                  <a:pt x="880872" y="590825"/>
                </a:lnTo>
                <a:lnTo>
                  <a:pt x="873503" y="639604"/>
                </a:lnTo>
                <a:lnTo>
                  <a:pt x="861521" y="686655"/>
                </a:lnTo>
                <a:lnTo>
                  <a:pt x="845209" y="731553"/>
                </a:lnTo>
                <a:lnTo>
                  <a:pt x="824836" y="773976"/>
                </a:lnTo>
                <a:lnTo>
                  <a:pt x="800668" y="813605"/>
                </a:lnTo>
                <a:lnTo>
                  <a:pt x="772973" y="850122"/>
                </a:lnTo>
                <a:lnTo>
                  <a:pt x="742018" y="883205"/>
                </a:lnTo>
                <a:lnTo>
                  <a:pt x="708071" y="912536"/>
                </a:lnTo>
                <a:lnTo>
                  <a:pt x="671399" y="937795"/>
                </a:lnTo>
                <a:lnTo>
                  <a:pt x="632269" y="958662"/>
                </a:lnTo>
                <a:lnTo>
                  <a:pt x="779803" y="958662"/>
                </a:lnTo>
                <a:lnTo>
                  <a:pt x="833694" y="902431"/>
                </a:lnTo>
                <a:lnTo>
                  <a:pt x="861457" y="865052"/>
                </a:lnTo>
                <a:lnTo>
                  <a:pt x="886168" y="824918"/>
                </a:lnTo>
                <a:lnTo>
                  <a:pt x="907627" y="782256"/>
                </a:lnTo>
                <a:lnTo>
                  <a:pt x="925634" y="737291"/>
                </a:lnTo>
                <a:lnTo>
                  <a:pt x="939988" y="690247"/>
                </a:lnTo>
                <a:lnTo>
                  <a:pt x="950489" y="641350"/>
                </a:lnTo>
                <a:lnTo>
                  <a:pt x="956937" y="590825"/>
                </a:lnTo>
                <a:lnTo>
                  <a:pt x="959130" y="538898"/>
                </a:lnTo>
                <a:lnTo>
                  <a:pt x="956937" y="486970"/>
                </a:lnTo>
                <a:lnTo>
                  <a:pt x="950489" y="436445"/>
                </a:lnTo>
                <a:lnTo>
                  <a:pt x="940514" y="389995"/>
                </a:lnTo>
                <a:close/>
              </a:path>
              <a:path w="959484" h="1078229">
                <a:moveTo>
                  <a:pt x="588320" y="340361"/>
                </a:moveTo>
                <a:lnTo>
                  <a:pt x="378604" y="340361"/>
                </a:lnTo>
                <a:lnTo>
                  <a:pt x="417194" y="340915"/>
                </a:lnTo>
                <a:lnTo>
                  <a:pt x="455429" y="342665"/>
                </a:lnTo>
                <a:lnTo>
                  <a:pt x="493427" y="345745"/>
                </a:lnTo>
                <a:lnTo>
                  <a:pt x="531307" y="350288"/>
                </a:lnTo>
                <a:lnTo>
                  <a:pt x="530045" y="355960"/>
                </a:lnTo>
                <a:lnTo>
                  <a:pt x="530045" y="368723"/>
                </a:lnTo>
                <a:lnTo>
                  <a:pt x="532550" y="393585"/>
                </a:lnTo>
                <a:lnTo>
                  <a:pt x="539668" y="416585"/>
                </a:lnTo>
                <a:lnTo>
                  <a:pt x="550809" y="436926"/>
                </a:lnTo>
                <a:lnTo>
                  <a:pt x="565382" y="453810"/>
                </a:lnTo>
                <a:lnTo>
                  <a:pt x="534344" y="493962"/>
                </a:lnTo>
                <a:lnTo>
                  <a:pt x="502505" y="533193"/>
                </a:lnTo>
                <a:lnTo>
                  <a:pt x="469875" y="571498"/>
                </a:lnTo>
                <a:lnTo>
                  <a:pt x="436465" y="608868"/>
                </a:lnTo>
                <a:lnTo>
                  <a:pt x="402287" y="645300"/>
                </a:lnTo>
                <a:lnTo>
                  <a:pt x="367353" y="680785"/>
                </a:lnTo>
                <a:lnTo>
                  <a:pt x="331673" y="715317"/>
                </a:lnTo>
                <a:lnTo>
                  <a:pt x="295260" y="748891"/>
                </a:lnTo>
                <a:lnTo>
                  <a:pt x="258124" y="781499"/>
                </a:lnTo>
                <a:lnTo>
                  <a:pt x="220276" y="813136"/>
                </a:lnTo>
                <a:lnTo>
                  <a:pt x="181730" y="843794"/>
                </a:lnTo>
                <a:lnTo>
                  <a:pt x="655350" y="843794"/>
                </a:lnTo>
                <a:lnTo>
                  <a:pt x="659560" y="815254"/>
                </a:lnTo>
                <a:lnTo>
                  <a:pt x="664707" y="766218"/>
                </a:lnTo>
                <a:lnTo>
                  <a:pt x="667821" y="716629"/>
                </a:lnTo>
                <a:lnTo>
                  <a:pt x="668867" y="666529"/>
                </a:lnTo>
                <a:lnTo>
                  <a:pt x="667920" y="618933"/>
                </a:lnTo>
                <a:lnTo>
                  <a:pt x="665081" y="571869"/>
                </a:lnTo>
                <a:lnTo>
                  <a:pt x="660348" y="525337"/>
                </a:lnTo>
                <a:lnTo>
                  <a:pt x="653723" y="479337"/>
                </a:lnTo>
                <a:lnTo>
                  <a:pt x="681191" y="467371"/>
                </a:lnTo>
                <a:lnTo>
                  <a:pt x="704046" y="447429"/>
                </a:lnTo>
                <a:lnTo>
                  <a:pt x="718190" y="425448"/>
                </a:lnTo>
                <a:lnTo>
                  <a:pt x="631007" y="425448"/>
                </a:lnTo>
                <a:lnTo>
                  <a:pt x="611406" y="420972"/>
                </a:lnTo>
                <a:lnTo>
                  <a:pt x="595355" y="408785"/>
                </a:lnTo>
                <a:lnTo>
                  <a:pt x="584509" y="390748"/>
                </a:lnTo>
                <a:lnTo>
                  <a:pt x="580526" y="368723"/>
                </a:lnTo>
                <a:lnTo>
                  <a:pt x="584509" y="346698"/>
                </a:lnTo>
                <a:lnTo>
                  <a:pt x="588320" y="340361"/>
                </a:lnTo>
                <a:close/>
              </a:path>
              <a:path w="959484" h="1078229">
                <a:moveTo>
                  <a:pt x="914219" y="311998"/>
                </a:moveTo>
                <a:lnTo>
                  <a:pt x="631007" y="311998"/>
                </a:lnTo>
                <a:lnTo>
                  <a:pt x="650607" y="316474"/>
                </a:lnTo>
                <a:lnTo>
                  <a:pt x="666658" y="328661"/>
                </a:lnTo>
                <a:lnTo>
                  <a:pt x="677504" y="346698"/>
                </a:lnTo>
                <a:lnTo>
                  <a:pt x="681487" y="368723"/>
                </a:lnTo>
                <a:lnTo>
                  <a:pt x="677504" y="390748"/>
                </a:lnTo>
                <a:lnTo>
                  <a:pt x="666658" y="408785"/>
                </a:lnTo>
                <a:lnTo>
                  <a:pt x="650607" y="420972"/>
                </a:lnTo>
                <a:lnTo>
                  <a:pt x="631007" y="425448"/>
                </a:lnTo>
                <a:lnTo>
                  <a:pt x="718190" y="425448"/>
                </a:lnTo>
                <a:lnTo>
                  <a:pt x="720984" y="421105"/>
                </a:lnTo>
                <a:lnTo>
                  <a:pt x="730706" y="389995"/>
                </a:lnTo>
                <a:lnTo>
                  <a:pt x="940514" y="389995"/>
                </a:lnTo>
                <a:lnTo>
                  <a:pt x="939988" y="387548"/>
                </a:lnTo>
                <a:lnTo>
                  <a:pt x="925634" y="340503"/>
                </a:lnTo>
                <a:lnTo>
                  <a:pt x="914219" y="311998"/>
                </a:lnTo>
                <a:close/>
              </a:path>
              <a:path w="959484" h="1078229">
                <a:moveTo>
                  <a:pt x="739922" y="86517"/>
                </a:moveTo>
                <a:lnTo>
                  <a:pt x="517425" y="86517"/>
                </a:lnTo>
                <a:lnTo>
                  <a:pt x="566901" y="95544"/>
                </a:lnTo>
                <a:lnTo>
                  <a:pt x="614133" y="110993"/>
                </a:lnTo>
                <a:lnTo>
                  <a:pt x="658771" y="132428"/>
                </a:lnTo>
                <a:lnTo>
                  <a:pt x="700464" y="159419"/>
                </a:lnTo>
                <a:lnTo>
                  <a:pt x="738862" y="191530"/>
                </a:lnTo>
                <a:lnTo>
                  <a:pt x="773614" y="228329"/>
                </a:lnTo>
                <a:lnTo>
                  <a:pt x="755847" y="243463"/>
                </a:lnTo>
                <a:lnTo>
                  <a:pt x="738435" y="258996"/>
                </a:lnTo>
                <a:lnTo>
                  <a:pt x="721260" y="274795"/>
                </a:lnTo>
                <a:lnTo>
                  <a:pt x="704203" y="290726"/>
                </a:lnTo>
                <a:lnTo>
                  <a:pt x="905208" y="290726"/>
                </a:lnTo>
                <a:lnTo>
                  <a:pt x="886168" y="252874"/>
                </a:lnTo>
                <a:lnTo>
                  <a:pt x="861457" y="212740"/>
                </a:lnTo>
                <a:lnTo>
                  <a:pt x="833694" y="175359"/>
                </a:lnTo>
                <a:lnTo>
                  <a:pt x="803080" y="140957"/>
                </a:lnTo>
                <a:lnTo>
                  <a:pt x="769815" y="109759"/>
                </a:lnTo>
                <a:lnTo>
                  <a:pt x="739922" y="86517"/>
                </a:lnTo>
                <a:close/>
              </a:path>
              <a:path w="959484" h="1078229">
                <a:moveTo>
                  <a:pt x="631007" y="255273"/>
                </a:moveTo>
                <a:lnTo>
                  <a:pt x="622508" y="255761"/>
                </a:lnTo>
                <a:lnTo>
                  <a:pt x="614127" y="257046"/>
                </a:lnTo>
                <a:lnTo>
                  <a:pt x="605983" y="258863"/>
                </a:lnTo>
                <a:lnTo>
                  <a:pt x="598194" y="260946"/>
                </a:lnTo>
                <a:lnTo>
                  <a:pt x="660428" y="260946"/>
                </a:lnTo>
                <a:lnTo>
                  <a:pt x="652027" y="257822"/>
                </a:lnTo>
                <a:lnTo>
                  <a:pt x="631007" y="255273"/>
                </a:lnTo>
                <a:close/>
              </a:path>
            </a:pathLst>
          </a:custGeom>
          <a:solidFill>
            <a:srgbClr val="4471C4"/>
          </a:solidFill>
        </p:spPr>
        <p:txBody>
          <a:bodyPr wrap="square" lIns="0" tIns="0" rIns="0" bIns="0" rtlCol="0"/>
          <a:lstStyle/>
          <a:p>
            <a:endParaRPr/>
          </a:p>
        </p:txBody>
      </p:sp>
      <p:sp>
        <p:nvSpPr>
          <p:cNvPr id="10" name="object 10"/>
          <p:cNvSpPr txBox="1"/>
          <p:nvPr/>
        </p:nvSpPr>
        <p:spPr>
          <a:xfrm>
            <a:off x="6938898" y="4079905"/>
            <a:ext cx="1472565" cy="2101215"/>
          </a:xfrm>
          <a:prstGeom prst="rect">
            <a:avLst/>
          </a:prstGeom>
        </p:spPr>
        <p:txBody>
          <a:bodyPr vert="horz" wrap="square" lIns="0" tIns="207010" rIns="0" bIns="0" rtlCol="0">
            <a:spAutoFit/>
          </a:bodyPr>
          <a:lstStyle/>
          <a:p>
            <a:pPr marL="635" algn="ctr">
              <a:lnSpc>
                <a:spcPct val="100000"/>
              </a:lnSpc>
              <a:spcBef>
                <a:spcPts val="1630"/>
              </a:spcBef>
            </a:pPr>
            <a:r>
              <a:rPr sz="2400" b="1" spc="-25" dirty="0">
                <a:latin typeface="Segoe UI"/>
                <a:cs typeface="Segoe UI"/>
              </a:rPr>
              <a:t>F</a:t>
            </a:r>
            <a:r>
              <a:rPr sz="2400" spc="-25" dirty="0">
                <a:latin typeface="Segoe UI"/>
                <a:cs typeface="Segoe UI"/>
              </a:rPr>
              <a:t>un</a:t>
            </a:r>
            <a:endParaRPr sz="2400">
              <a:latin typeface="Segoe UI"/>
              <a:cs typeface="Segoe UI"/>
            </a:endParaRPr>
          </a:p>
          <a:p>
            <a:pPr marL="12700" marR="5080" indent="635" algn="ctr">
              <a:lnSpc>
                <a:spcPct val="99700"/>
              </a:lnSpc>
              <a:spcBef>
                <a:spcPts val="1160"/>
              </a:spcBef>
            </a:pPr>
            <a:r>
              <a:rPr sz="1800" dirty="0">
                <a:latin typeface="Segoe UI"/>
                <a:cs typeface="Segoe UI"/>
              </a:rPr>
              <a:t>choose</a:t>
            </a:r>
            <a:r>
              <a:rPr sz="1800" spc="-20" dirty="0">
                <a:latin typeface="Segoe UI"/>
                <a:cs typeface="Segoe UI"/>
              </a:rPr>
              <a:t> </a:t>
            </a:r>
            <a:r>
              <a:rPr sz="1800" spc="-25" dirty="0">
                <a:latin typeface="Segoe UI"/>
                <a:cs typeface="Segoe UI"/>
              </a:rPr>
              <a:t>an </a:t>
            </a:r>
            <a:r>
              <a:rPr sz="1800" dirty="0">
                <a:latin typeface="Segoe UI"/>
                <a:cs typeface="Segoe UI"/>
              </a:rPr>
              <a:t>activity</a:t>
            </a:r>
            <a:r>
              <a:rPr sz="1800" spc="-10" dirty="0">
                <a:latin typeface="Segoe UI"/>
                <a:cs typeface="Segoe UI"/>
              </a:rPr>
              <a:t> </a:t>
            </a:r>
            <a:r>
              <a:rPr sz="1800" spc="-25" dirty="0">
                <a:latin typeface="Segoe UI"/>
                <a:cs typeface="Segoe UI"/>
              </a:rPr>
              <a:t>you </a:t>
            </a:r>
            <a:r>
              <a:rPr sz="1800" dirty="0">
                <a:latin typeface="Segoe UI"/>
                <a:cs typeface="Segoe UI"/>
              </a:rPr>
              <a:t>enjoy-</a:t>
            </a:r>
            <a:r>
              <a:rPr sz="1800" spc="-10" dirty="0">
                <a:latin typeface="Segoe UI"/>
                <a:cs typeface="Segoe UI"/>
              </a:rPr>
              <a:t> read, </a:t>
            </a:r>
            <a:r>
              <a:rPr sz="1800" dirty="0">
                <a:latin typeface="Segoe UI"/>
                <a:cs typeface="Segoe UI"/>
              </a:rPr>
              <a:t>puzzles,</a:t>
            </a:r>
            <a:r>
              <a:rPr sz="1800" spc="-10" dirty="0">
                <a:latin typeface="Segoe UI"/>
                <a:cs typeface="Segoe UI"/>
              </a:rPr>
              <a:t> </a:t>
            </a:r>
            <a:r>
              <a:rPr sz="1800" spc="-25" dirty="0">
                <a:latin typeface="Segoe UI"/>
                <a:cs typeface="Segoe UI"/>
              </a:rPr>
              <a:t>board </a:t>
            </a:r>
            <a:r>
              <a:rPr sz="1800" spc="-10" dirty="0">
                <a:latin typeface="Segoe UI"/>
                <a:cs typeface="Segoe UI"/>
              </a:rPr>
              <a:t>games</a:t>
            </a:r>
            <a:endParaRPr sz="1800">
              <a:latin typeface="Segoe UI"/>
              <a:cs typeface="Segoe UI"/>
            </a:endParaRPr>
          </a:p>
        </p:txBody>
      </p:sp>
      <p:sp>
        <p:nvSpPr>
          <p:cNvPr id="11" name="object 11"/>
          <p:cNvSpPr/>
          <p:nvPr/>
        </p:nvSpPr>
        <p:spPr>
          <a:xfrm>
            <a:off x="9086457" y="2076018"/>
            <a:ext cx="876300" cy="1202690"/>
          </a:xfrm>
          <a:custGeom>
            <a:avLst/>
            <a:gdLst/>
            <a:ahLst/>
            <a:cxnLst/>
            <a:rect l="l" t="t" r="r" b="b"/>
            <a:pathLst>
              <a:path w="876300" h="1202689">
                <a:moveTo>
                  <a:pt x="476338" y="737806"/>
                </a:moveTo>
                <a:lnTo>
                  <a:pt x="467423" y="703618"/>
                </a:lnTo>
                <a:lnTo>
                  <a:pt x="449249" y="683158"/>
                </a:lnTo>
                <a:lnTo>
                  <a:pt x="442950" y="676071"/>
                </a:lnTo>
                <a:lnTo>
                  <a:pt x="433679" y="670737"/>
                </a:lnTo>
                <a:lnTo>
                  <a:pt x="433679" y="737806"/>
                </a:lnTo>
                <a:lnTo>
                  <a:pt x="422478" y="752119"/>
                </a:lnTo>
                <a:lnTo>
                  <a:pt x="389229" y="770267"/>
                </a:lnTo>
                <a:lnTo>
                  <a:pt x="334441" y="785850"/>
                </a:lnTo>
                <a:lnTo>
                  <a:pt x="258622" y="792467"/>
                </a:lnTo>
                <a:lnTo>
                  <a:pt x="182803" y="785850"/>
                </a:lnTo>
                <a:lnTo>
                  <a:pt x="128016" y="770267"/>
                </a:lnTo>
                <a:lnTo>
                  <a:pt x="106108" y="758304"/>
                </a:lnTo>
                <a:lnTo>
                  <a:pt x="94767" y="752119"/>
                </a:lnTo>
                <a:lnTo>
                  <a:pt x="89039" y="744804"/>
                </a:lnTo>
                <a:lnTo>
                  <a:pt x="89039" y="1035659"/>
                </a:lnTo>
                <a:lnTo>
                  <a:pt x="76339" y="1030770"/>
                </a:lnTo>
                <a:lnTo>
                  <a:pt x="44183" y="1005611"/>
                </a:lnTo>
                <a:lnTo>
                  <a:pt x="26250" y="966647"/>
                </a:lnTo>
                <a:lnTo>
                  <a:pt x="21336" y="917308"/>
                </a:lnTo>
                <a:lnTo>
                  <a:pt x="28943" y="860539"/>
                </a:lnTo>
                <a:lnTo>
                  <a:pt x="48552" y="799299"/>
                </a:lnTo>
                <a:lnTo>
                  <a:pt x="89039" y="1035659"/>
                </a:lnTo>
                <a:lnTo>
                  <a:pt x="89039" y="744804"/>
                </a:lnTo>
                <a:lnTo>
                  <a:pt x="128016" y="705358"/>
                </a:lnTo>
                <a:lnTo>
                  <a:pt x="182803" y="689775"/>
                </a:lnTo>
                <a:lnTo>
                  <a:pt x="258622" y="683158"/>
                </a:lnTo>
                <a:lnTo>
                  <a:pt x="334441" y="689775"/>
                </a:lnTo>
                <a:lnTo>
                  <a:pt x="389229" y="705358"/>
                </a:lnTo>
                <a:lnTo>
                  <a:pt x="422478" y="723506"/>
                </a:lnTo>
                <a:lnTo>
                  <a:pt x="433679" y="737806"/>
                </a:lnTo>
                <a:lnTo>
                  <a:pt x="433679" y="670737"/>
                </a:lnTo>
                <a:lnTo>
                  <a:pt x="406323" y="654977"/>
                </a:lnTo>
                <a:lnTo>
                  <a:pt x="360934" y="640143"/>
                </a:lnTo>
                <a:lnTo>
                  <a:pt x="310210" y="631380"/>
                </a:lnTo>
                <a:lnTo>
                  <a:pt x="257530" y="628510"/>
                </a:lnTo>
                <a:lnTo>
                  <a:pt x="204851" y="631380"/>
                </a:lnTo>
                <a:lnTo>
                  <a:pt x="154114" y="640143"/>
                </a:lnTo>
                <a:lnTo>
                  <a:pt x="108724" y="654977"/>
                </a:lnTo>
                <a:lnTo>
                  <a:pt x="72097" y="676071"/>
                </a:lnTo>
                <a:lnTo>
                  <a:pt x="38709" y="737806"/>
                </a:lnTo>
                <a:lnTo>
                  <a:pt x="38709" y="741908"/>
                </a:lnTo>
                <a:lnTo>
                  <a:pt x="39801" y="751471"/>
                </a:lnTo>
                <a:lnTo>
                  <a:pt x="39801" y="752843"/>
                </a:lnTo>
                <a:lnTo>
                  <a:pt x="40805" y="758545"/>
                </a:lnTo>
                <a:lnTo>
                  <a:pt x="20167" y="810488"/>
                </a:lnTo>
                <a:lnTo>
                  <a:pt x="6413" y="861085"/>
                </a:lnTo>
                <a:lnTo>
                  <a:pt x="0" y="908939"/>
                </a:lnTo>
                <a:lnTo>
                  <a:pt x="1346" y="952931"/>
                </a:lnTo>
                <a:lnTo>
                  <a:pt x="10833" y="991908"/>
                </a:lnTo>
                <a:lnTo>
                  <a:pt x="42354" y="1039380"/>
                </a:lnTo>
                <a:lnTo>
                  <a:pt x="75476" y="1058938"/>
                </a:lnTo>
                <a:lnTo>
                  <a:pt x="101066" y="1065720"/>
                </a:lnTo>
                <a:lnTo>
                  <a:pt x="115290" y="1065720"/>
                </a:lnTo>
                <a:lnTo>
                  <a:pt x="152958" y="1061161"/>
                </a:lnTo>
                <a:lnTo>
                  <a:pt x="193052" y="1047864"/>
                </a:lnTo>
                <a:lnTo>
                  <a:pt x="216687" y="1035659"/>
                </a:lnTo>
                <a:lnTo>
                  <a:pt x="234543" y="1026439"/>
                </a:lnTo>
                <a:lnTo>
                  <a:pt x="276402" y="997508"/>
                </a:lnTo>
                <a:lnTo>
                  <a:pt x="317601" y="961669"/>
                </a:lnTo>
                <a:lnTo>
                  <a:pt x="357085" y="919530"/>
                </a:lnTo>
                <a:lnTo>
                  <a:pt x="380060" y="890841"/>
                </a:lnTo>
                <a:lnTo>
                  <a:pt x="381152" y="890841"/>
                </a:lnTo>
                <a:lnTo>
                  <a:pt x="383349" y="892200"/>
                </a:lnTo>
                <a:lnTo>
                  <a:pt x="384441" y="892200"/>
                </a:lnTo>
                <a:lnTo>
                  <a:pt x="406323" y="864882"/>
                </a:lnTo>
                <a:lnTo>
                  <a:pt x="404596" y="854265"/>
                </a:lnTo>
                <a:lnTo>
                  <a:pt x="399897" y="845578"/>
                </a:lnTo>
                <a:lnTo>
                  <a:pt x="392938" y="839711"/>
                </a:lnTo>
                <a:lnTo>
                  <a:pt x="384441" y="837552"/>
                </a:lnTo>
                <a:lnTo>
                  <a:pt x="375945" y="839711"/>
                </a:lnTo>
                <a:lnTo>
                  <a:pt x="368985" y="845578"/>
                </a:lnTo>
                <a:lnTo>
                  <a:pt x="364286" y="854265"/>
                </a:lnTo>
                <a:lnTo>
                  <a:pt x="362559" y="864882"/>
                </a:lnTo>
                <a:lnTo>
                  <a:pt x="362559" y="870343"/>
                </a:lnTo>
                <a:lnTo>
                  <a:pt x="363651" y="873074"/>
                </a:lnTo>
                <a:lnTo>
                  <a:pt x="347243" y="893572"/>
                </a:lnTo>
                <a:lnTo>
                  <a:pt x="344373" y="887171"/>
                </a:lnTo>
                <a:lnTo>
                  <a:pt x="342315" y="880249"/>
                </a:lnTo>
                <a:lnTo>
                  <a:pt x="341083" y="872820"/>
                </a:lnTo>
                <a:lnTo>
                  <a:pt x="340677" y="864882"/>
                </a:lnTo>
                <a:lnTo>
                  <a:pt x="344131" y="843661"/>
                </a:lnTo>
                <a:lnTo>
                  <a:pt x="353529" y="826274"/>
                </a:lnTo>
                <a:lnTo>
                  <a:pt x="367449" y="814539"/>
                </a:lnTo>
                <a:lnTo>
                  <a:pt x="384441" y="810221"/>
                </a:lnTo>
                <a:lnTo>
                  <a:pt x="401434" y="814539"/>
                </a:lnTo>
                <a:lnTo>
                  <a:pt x="415353" y="826274"/>
                </a:lnTo>
                <a:lnTo>
                  <a:pt x="424751" y="843661"/>
                </a:lnTo>
                <a:lnTo>
                  <a:pt x="428205" y="864882"/>
                </a:lnTo>
                <a:lnTo>
                  <a:pt x="425132" y="885139"/>
                </a:lnTo>
                <a:lnTo>
                  <a:pt x="416712" y="901941"/>
                </a:lnTo>
                <a:lnTo>
                  <a:pt x="404202" y="913866"/>
                </a:lnTo>
                <a:lnTo>
                  <a:pt x="388810" y="919530"/>
                </a:lnTo>
                <a:lnTo>
                  <a:pt x="384086" y="925639"/>
                </a:lnTo>
                <a:lnTo>
                  <a:pt x="330466" y="984885"/>
                </a:lnTo>
                <a:lnTo>
                  <a:pt x="287477" y="1022007"/>
                </a:lnTo>
                <a:lnTo>
                  <a:pt x="243433" y="1052055"/>
                </a:lnTo>
                <a:lnTo>
                  <a:pt x="199504" y="1074381"/>
                </a:lnTo>
                <a:lnTo>
                  <a:pt x="156768" y="1088263"/>
                </a:lnTo>
                <a:lnTo>
                  <a:pt x="116382" y="1093050"/>
                </a:lnTo>
                <a:lnTo>
                  <a:pt x="105448" y="1093050"/>
                </a:lnTo>
                <a:lnTo>
                  <a:pt x="99974" y="1091679"/>
                </a:lnTo>
                <a:lnTo>
                  <a:pt x="105448" y="1124470"/>
                </a:lnTo>
                <a:lnTo>
                  <a:pt x="119684" y="1155090"/>
                </a:lnTo>
                <a:lnTo>
                  <a:pt x="152908" y="1179817"/>
                </a:lnTo>
                <a:lnTo>
                  <a:pt x="200685" y="1196340"/>
                </a:lnTo>
                <a:lnTo>
                  <a:pt x="258622" y="1202359"/>
                </a:lnTo>
                <a:lnTo>
                  <a:pt x="316560" y="1196340"/>
                </a:lnTo>
                <a:lnTo>
                  <a:pt x="364337" y="1179817"/>
                </a:lnTo>
                <a:lnTo>
                  <a:pt x="397548" y="1155090"/>
                </a:lnTo>
                <a:lnTo>
                  <a:pt x="417144" y="1093050"/>
                </a:lnTo>
                <a:lnTo>
                  <a:pt x="465251" y="810221"/>
                </a:lnTo>
                <a:lnTo>
                  <a:pt x="467118" y="799299"/>
                </a:lnTo>
                <a:lnTo>
                  <a:pt x="467575" y="796556"/>
                </a:lnTo>
                <a:lnTo>
                  <a:pt x="468274" y="792467"/>
                </a:lnTo>
                <a:lnTo>
                  <a:pt x="475246" y="751471"/>
                </a:lnTo>
                <a:lnTo>
                  <a:pt x="476338" y="741908"/>
                </a:lnTo>
                <a:lnTo>
                  <a:pt x="476338" y="737806"/>
                </a:lnTo>
                <a:close/>
              </a:path>
              <a:path w="876300" h="1202689">
                <a:moveTo>
                  <a:pt x="875690" y="885367"/>
                </a:moveTo>
                <a:lnTo>
                  <a:pt x="868845" y="844042"/>
                </a:lnTo>
                <a:lnTo>
                  <a:pt x="777214" y="807491"/>
                </a:lnTo>
                <a:lnTo>
                  <a:pt x="742213" y="743280"/>
                </a:lnTo>
                <a:lnTo>
                  <a:pt x="853808" y="0"/>
                </a:lnTo>
                <a:lnTo>
                  <a:pt x="787069" y="0"/>
                </a:lnTo>
                <a:lnTo>
                  <a:pt x="677659" y="726884"/>
                </a:lnTo>
                <a:lnTo>
                  <a:pt x="626237" y="770597"/>
                </a:lnTo>
                <a:lnTo>
                  <a:pt x="562775" y="755573"/>
                </a:lnTo>
                <a:lnTo>
                  <a:pt x="545198" y="755878"/>
                </a:lnTo>
                <a:lnTo>
                  <a:pt x="529678" y="764108"/>
                </a:lnTo>
                <a:lnTo>
                  <a:pt x="517855" y="779018"/>
                </a:lnTo>
                <a:lnTo>
                  <a:pt x="511352" y="799299"/>
                </a:lnTo>
                <a:lnTo>
                  <a:pt x="508076" y="821156"/>
                </a:lnTo>
                <a:lnTo>
                  <a:pt x="560590" y="833450"/>
                </a:lnTo>
                <a:lnTo>
                  <a:pt x="554913" y="893140"/>
                </a:lnTo>
                <a:lnTo>
                  <a:pt x="547966" y="931532"/>
                </a:lnTo>
                <a:lnTo>
                  <a:pt x="537337" y="974864"/>
                </a:lnTo>
                <a:lnTo>
                  <a:pt x="522300" y="1022553"/>
                </a:lnTo>
                <a:lnTo>
                  <a:pt x="502119" y="1074013"/>
                </a:lnTo>
                <a:lnTo>
                  <a:pt x="476110" y="1128674"/>
                </a:lnTo>
                <a:lnTo>
                  <a:pt x="443522" y="1185964"/>
                </a:lnTo>
                <a:lnTo>
                  <a:pt x="504786" y="1185964"/>
                </a:lnTo>
                <a:lnTo>
                  <a:pt x="525983" y="1141209"/>
                </a:lnTo>
                <a:lnTo>
                  <a:pt x="545871" y="1108722"/>
                </a:lnTo>
                <a:lnTo>
                  <a:pt x="566064" y="1090320"/>
                </a:lnTo>
                <a:lnTo>
                  <a:pt x="570903" y="1098346"/>
                </a:lnTo>
                <a:lnTo>
                  <a:pt x="548982" y="1157947"/>
                </a:lnTo>
                <a:lnTo>
                  <a:pt x="550748" y="1185964"/>
                </a:lnTo>
                <a:lnTo>
                  <a:pt x="612013" y="1185964"/>
                </a:lnTo>
                <a:lnTo>
                  <a:pt x="629513" y="1168704"/>
                </a:lnTo>
                <a:lnTo>
                  <a:pt x="669861" y="1098346"/>
                </a:lnTo>
                <a:lnTo>
                  <a:pt x="688594" y="1090320"/>
                </a:lnTo>
                <a:lnTo>
                  <a:pt x="691680" y="1109294"/>
                </a:lnTo>
                <a:lnTo>
                  <a:pt x="684491" y="1139672"/>
                </a:lnTo>
                <a:lnTo>
                  <a:pt x="679361" y="1169289"/>
                </a:lnTo>
                <a:lnTo>
                  <a:pt x="688594" y="1185964"/>
                </a:lnTo>
                <a:lnTo>
                  <a:pt x="734555" y="1185964"/>
                </a:lnTo>
                <a:lnTo>
                  <a:pt x="754278" y="1163955"/>
                </a:lnTo>
                <a:lnTo>
                  <a:pt x="764362" y="1120546"/>
                </a:lnTo>
                <a:lnTo>
                  <a:pt x="772401" y="1074331"/>
                </a:lnTo>
                <a:lnTo>
                  <a:pt x="785977" y="1043863"/>
                </a:lnTo>
                <a:lnTo>
                  <a:pt x="794435" y="1059726"/>
                </a:lnTo>
                <a:lnTo>
                  <a:pt x="797052" y="1109281"/>
                </a:lnTo>
                <a:lnTo>
                  <a:pt x="795820" y="1185964"/>
                </a:lnTo>
                <a:lnTo>
                  <a:pt x="872401" y="1185964"/>
                </a:lnTo>
                <a:lnTo>
                  <a:pt x="856411" y="1129309"/>
                </a:lnTo>
                <a:lnTo>
                  <a:pt x="845134" y="1073873"/>
                </a:lnTo>
                <a:lnTo>
                  <a:pt x="837806" y="1021321"/>
                </a:lnTo>
                <a:lnTo>
                  <a:pt x="833666" y="973315"/>
                </a:lnTo>
                <a:lnTo>
                  <a:pt x="831926" y="897674"/>
                </a:lnTo>
                <a:lnTo>
                  <a:pt x="872401" y="907237"/>
                </a:lnTo>
                <a:lnTo>
                  <a:pt x="875690" y="885367"/>
                </a:lnTo>
                <a:close/>
              </a:path>
            </a:pathLst>
          </a:custGeom>
          <a:solidFill>
            <a:srgbClr val="4471C4"/>
          </a:solidFill>
        </p:spPr>
        <p:txBody>
          <a:bodyPr wrap="square" lIns="0" tIns="0" rIns="0" bIns="0" rtlCol="0"/>
          <a:lstStyle/>
          <a:p>
            <a:endParaRPr/>
          </a:p>
        </p:txBody>
      </p:sp>
      <p:sp>
        <p:nvSpPr>
          <p:cNvPr id="12" name="object 12"/>
          <p:cNvSpPr txBox="1"/>
          <p:nvPr/>
        </p:nvSpPr>
        <p:spPr>
          <a:xfrm>
            <a:off x="8891396" y="4086605"/>
            <a:ext cx="1308100" cy="1827530"/>
          </a:xfrm>
          <a:prstGeom prst="rect">
            <a:avLst/>
          </a:prstGeom>
        </p:spPr>
        <p:txBody>
          <a:bodyPr vert="horz" wrap="square" lIns="0" tIns="207645" rIns="0" bIns="0" rtlCol="0">
            <a:spAutoFit/>
          </a:bodyPr>
          <a:lstStyle/>
          <a:p>
            <a:pPr algn="ctr">
              <a:lnSpc>
                <a:spcPct val="100000"/>
              </a:lnSpc>
              <a:spcBef>
                <a:spcPts val="1635"/>
              </a:spcBef>
            </a:pPr>
            <a:r>
              <a:rPr sz="2400" b="1" spc="-10" dirty="0">
                <a:latin typeface="Segoe UI"/>
                <a:cs typeface="Segoe UI"/>
              </a:rPr>
              <a:t>E</a:t>
            </a:r>
            <a:r>
              <a:rPr sz="2400" spc="-10" dirty="0">
                <a:latin typeface="Segoe UI"/>
                <a:cs typeface="Segoe UI"/>
              </a:rPr>
              <a:t>ffortful</a:t>
            </a:r>
            <a:endParaRPr sz="2400">
              <a:latin typeface="Segoe UI"/>
              <a:cs typeface="Segoe UI"/>
            </a:endParaRPr>
          </a:p>
          <a:p>
            <a:pPr marL="12065" marR="5080" indent="-2540" algn="ctr">
              <a:lnSpc>
                <a:spcPct val="99700"/>
              </a:lnSpc>
              <a:spcBef>
                <a:spcPts val="1160"/>
              </a:spcBef>
            </a:pPr>
            <a:r>
              <a:rPr sz="1800" spc="-10" dirty="0">
                <a:latin typeface="Segoe UI"/>
                <a:cs typeface="Segoe UI"/>
              </a:rPr>
              <a:t>chores, schoolwork, </a:t>
            </a:r>
            <a:r>
              <a:rPr sz="1800" dirty="0">
                <a:latin typeface="Segoe UI"/>
                <a:cs typeface="Segoe UI"/>
              </a:rPr>
              <a:t>make</a:t>
            </a:r>
            <a:r>
              <a:rPr sz="1800" spc="-60" dirty="0">
                <a:latin typeface="Segoe UI"/>
                <a:cs typeface="Segoe UI"/>
              </a:rPr>
              <a:t> </a:t>
            </a:r>
            <a:r>
              <a:rPr sz="1800" spc="-30" dirty="0">
                <a:latin typeface="Segoe UI"/>
                <a:cs typeface="Segoe UI"/>
              </a:rPr>
              <a:t>dinner, </a:t>
            </a:r>
            <a:r>
              <a:rPr sz="1800" spc="-10" dirty="0">
                <a:latin typeface="Segoe UI"/>
                <a:cs typeface="Segoe UI"/>
              </a:rPr>
              <a:t>clean</a:t>
            </a:r>
            <a:endParaRPr sz="1800">
              <a:latin typeface="Segoe UI"/>
              <a:cs typeface="Segoe UI"/>
            </a:endParaRPr>
          </a:p>
        </p:txBody>
      </p:sp>
      <p:sp>
        <p:nvSpPr>
          <p:cNvPr id="13" name="object 13"/>
          <p:cNvSpPr/>
          <p:nvPr/>
        </p:nvSpPr>
        <p:spPr>
          <a:xfrm>
            <a:off x="2167127" y="239268"/>
            <a:ext cx="85725" cy="368935"/>
          </a:xfrm>
          <a:custGeom>
            <a:avLst/>
            <a:gdLst/>
            <a:ahLst/>
            <a:cxnLst/>
            <a:rect l="l" t="t" r="r" b="b"/>
            <a:pathLst>
              <a:path w="85725" h="368934">
                <a:moveTo>
                  <a:pt x="85343" y="0"/>
                </a:moveTo>
                <a:lnTo>
                  <a:pt x="0" y="0"/>
                </a:lnTo>
                <a:lnTo>
                  <a:pt x="0" y="368807"/>
                </a:lnTo>
                <a:lnTo>
                  <a:pt x="85343" y="368807"/>
                </a:lnTo>
                <a:lnTo>
                  <a:pt x="85343" y="0"/>
                </a:lnTo>
                <a:close/>
              </a:path>
            </a:pathLst>
          </a:custGeom>
          <a:solidFill>
            <a:srgbClr val="FFFFFF"/>
          </a:solidFill>
        </p:spPr>
        <p:txBody>
          <a:bodyPr wrap="square" lIns="0" tIns="0" rIns="0" bIns="0" rtlCol="0"/>
          <a:lstStyle/>
          <a:p>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909952" y="1124203"/>
            <a:ext cx="8371205" cy="1300480"/>
          </a:xfrm>
          <a:prstGeom prst="rect">
            <a:avLst/>
          </a:prstGeom>
        </p:spPr>
        <p:txBody>
          <a:bodyPr vert="horz" wrap="square" lIns="0" tIns="89535" rIns="0" bIns="0" rtlCol="0">
            <a:spAutoFit/>
          </a:bodyPr>
          <a:lstStyle/>
          <a:p>
            <a:pPr marL="2579370" marR="5080" indent="-2567305">
              <a:lnSpc>
                <a:spcPts val="4750"/>
              </a:lnSpc>
              <a:spcBef>
                <a:spcPts val="705"/>
              </a:spcBef>
            </a:pPr>
            <a:r>
              <a:rPr b="0" u="none" dirty="0">
                <a:latin typeface="Segoe UI"/>
                <a:cs typeface="Segoe UI"/>
              </a:rPr>
              <a:t>Is</a:t>
            </a:r>
            <a:r>
              <a:rPr b="0" u="none" spc="-25" dirty="0">
                <a:latin typeface="Segoe UI"/>
                <a:cs typeface="Segoe UI"/>
              </a:rPr>
              <a:t> </a:t>
            </a:r>
            <a:r>
              <a:rPr b="0" u="none" dirty="0">
                <a:latin typeface="Segoe UI"/>
                <a:cs typeface="Segoe UI"/>
              </a:rPr>
              <a:t>this</a:t>
            </a:r>
            <a:r>
              <a:rPr b="0" u="none" spc="-45" dirty="0">
                <a:latin typeface="Segoe UI"/>
                <a:cs typeface="Segoe UI"/>
              </a:rPr>
              <a:t> </a:t>
            </a:r>
            <a:r>
              <a:rPr b="0" u="none" dirty="0">
                <a:latin typeface="Segoe UI"/>
                <a:cs typeface="Segoe UI"/>
              </a:rPr>
              <a:t>a</a:t>
            </a:r>
            <a:r>
              <a:rPr b="0" u="none" spc="-20" dirty="0">
                <a:latin typeface="Segoe UI"/>
                <a:cs typeface="Segoe UI"/>
              </a:rPr>
              <a:t> </a:t>
            </a:r>
            <a:r>
              <a:rPr b="0" u="none" dirty="0">
                <a:latin typeface="Segoe UI"/>
                <a:cs typeface="Segoe UI"/>
              </a:rPr>
              <a:t>normal</a:t>
            </a:r>
            <a:r>
              <a:rPr b="0" u="none" spc="-80" dirty="0">
                <a:latin typeface="Segoe UI"/>
                <a:cs typeface="Segoe UI"/>
              </a:rPr>
              <a:t> </a:t>
            </a:r>
            <a:r>
              <a:rPr b="0" u="none" dirty="0">
                <a:latin typeface="Segoe UI"/>
                <a:cs typeface="Segoe UI"/>
              </a:rPr>
              <a:t>reaction</a:t>
            </a:r>
            <a:r>
              <a:rPr b="0" u="none" spc="-55" dirty="0">
                <a:latin typeface="Segoe UI"/>
                <a:cs typeface="Segoe UI"/>
              </a:rPr>
              <a:t> </a:t>
            </a:r>
            <a:r>
              <a:rPr b="0" u="none" dirty="0">
                <a:latin typeface="Segoe UI"/>
                <a:cs typeface="Segoe UI"/>
              </a:rPr>
              <a:t>to</a:t>
            </a:r>
            <a:r>
              <a:rPr b="0" u="none" spc="-20" dirty="0">
                <a:latin typeface="Segoe UI"/>
                <a:cs typeface="Segoe UI"/>
              </a:rPr>
              <a:t> </a:t>
            </a:r>
            <a:r>
              <a:rPr b="0" u="none" spc="-10" dirty="0">
                <a:latin typeface="Segoe UI"/>
                <a:cs typeface="Segoe UI"/>
              </a:rPr>
              <a:t>COVID </a:t>
            </a:r>
            <a:r>
              <a:rPr b="0" u="none" dirty="0">
                <a:latin typeface="Segoe UI"/>
                <a:cs typeface="Segoe UI"/>
              </a:rPr>
              <a:t>or</a:t>
            </a:r>
            <a:r>
              <a:rPr b="0" u="none" spc="-30" dirty="0">
                <a:latin typeface="Segoe UI"/>
                <a:cs typeface="Segoe UI"/>
              </a:rPr>
              <a:t> </a:t>
            </a:r>
            <a:r>
              <a:rPr b="0" u="none" dirty="0">
                <a:latin typeface="Segoe UI"/>
                <a:cs typeface="Segoe UI"/>
              </a:rPr>
              <a:t>is</a:t>
            </a:r>
            <a:r>
              <a:rPr b="0" u="none" spc="-30" dirty="0">
                <a:latin typeface="Segoe UI"/>
                <a:cs typeface="Segoe UI"/>
              </a:rPr>
              <a:t> </a:t>
            </a:r>
            <a:r>
              <a:rPr b="0" u="none" dirty="0">
                <a:latin typeface="Segoe UI"/>
                <a:cs typeface="Segoe UI"/>
              </a:rPr>
              <a:t>it</a:t>
            </a:r>
            <a:r>
              <a:rPr b="0" u="none" spc="-5" dirty="0">
                <a:latin typeface="Segoe UI"/>
                <a:cs typeface="Segoe UI"/>
              </a:rPr>
              <a:t> </a:t>
            </a:r>
            <a:r>
              <a:rPr b="0" u="none" spc="-10" dirty="0">
                <a:latin typeface="Segoe UI"/>
                <a:cs typeface="Segoe UI"/>
              </a:rPr>
              <a:t>more?</a:t>
            </a:r>
          </a:p>
        </p:txBody>
      </p:sp>
      <p:pic>
        <p:nvPicPr>
          <p:cNvPr id="3" name="object 3"/>
          <p:cNvPicPr/>
          <p:nvPr/>
        </p:nvPicPr>
        <p:blipFill>
          <a:blip r:embed="rId2" cstate="print"/>
          <a:stretch>
            <a:fillRect/>
          </a:stretch>
        </p:blipFill>
        <p:spPr>
          <a:xfrm>
            <a:off x="3704844" y="2683764"/>
            <a:ext cx="5181600" cy="3886200"/>
          </a:xfrm>
          <a:prstGeom prst="rect">
            <a:avLst/>
          </a:prstGeom>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521076" y="908380"/>
            <a:ext cx="7148195" cy="680720"/>
          </a:xfrm>
          <a:prstGeom prst="rect">
            <a:avLst/>
          </a:prstGeom>
        </p:spPr>
        <p:txBody>
          <a:bodyPr vert="horz" wrap="square" lIns="0" tIns="12065" rIns="0" bIns="0" rtlCol="0">
            <a:spAutoFit/>
          </a:bodyPr>
          <a:lstStyle/>
          <a:p>
            <a:pPr marL="12700">
              <a:lnSpc>
                <a:spcPct val="100000"/>
              </a:lnSpc>
              <a:spcBef>
                <a:spcPts val="95"/>
              </a:spcBef>
            </a:pPr>
            <a:r>
              <a:rPr sz="4300" b="0" u="none" spc="-10" dirty="0">
                <a:latin typeface="Segoe UI"/>
                <a:cs typeface="Segoe UI"/>
              </a:rPr>
              <a:t>Warning</a:t>
            </a:r>
            <a:r>
              <a:rPr sz="4300" b="0" u="none" spc="-125" dirty="0">
                <a:latin typeface="Segoe UI"/>
                <a:cs typeface="Segoe UI"/>
              </a:rPr>
              <a:t> </a:t>
            </a:r>
            <a:r>
              <a:rPr sz="4300" b="0" u="none" dirty="0">
                <a:latin typeface="Segoe UI"/>
                <a:cs typeface="Segoe UI"/>
              </a:rPr>
              <a:t>Signs</a:t>
            </a:r>
            <a:r>
              <a:rPr sz="4300" b="0" u="none" spc="-150" dirty="0">
                <a:latin typeface="Segoe UI"/>
                <a:cs typeface="Segoe UI"/>
              </a:rPr>
              <a:t> </a:t>
            </a:r>
            <a:r>
              <a:rPr sz="4300" b="0" u="none" dirty="0">
                <a:latin typeface="Segoe UI"/>
                <a:cs typeface="Segoe UI"/>
              </a:rPr>
              <a:t>for</a:t>
            </a:r>
            <a:r>
              <a:rPr sz="4300" b="0" u="none" spc="-140" dirty="0">
                <a:latin typeface="Segoe UI"/>
                <a:cs typeface="Segoe UI"/>
              </a:rPr>
              <a:t> </a:t>
            </a:r>
            <a:r>
              <a:rPr sz="4300" b="0" u="none" spc="-10" dirty="0">
                <a:latin typeface="Segoe UI"/>
                <a:cs typeface="Segoe UI"/>
              </a:rPr>
              <a:t>Depression</a:t>
            </a:r>
            <a:endParaRPr sz="4300">
              <a:latin typeface="Segoe UI"/>
              <a:cs typeface="Segoe UI"/>
            </a:endParaRPr>
          </a:p>
        </p:txBody>
      </p:sp>
      <p:grpSp>
        <p:nvGrpSpPr>
          <p:cNvPr id="3" name="object 3"/>
          <p:cNvGrpSpPr/>
          <p:nvPr/>
        </p:nvGrpSpPr>
        <p:grpSpPr>
          <a:xfrm>
            <a:off x="2543555" y="1850135"/>
            <a:ext cx="940435" cy="942340"/>
            <a:chOff x="2543555" y="1850135"/>
            <a:chExt cx="940435" cy="942340"/>
          </a:xfrm>
        </p:grpSpPr>
        <p:sp>
          <p:nvSpPr>
            <p:cNvPr id="4" name="object 4"/>
            <p:cNvSpPr/>
            <p:nvPr/>
          </p:nvSpPr>
          <p:spPr>
            <a:xfrm>
              <a:off x="2543555" y="1850135"/>
              <a:ext cx="940435" cy="942340"/>
            </a:xfrm>
            <a:custGeom>
              <a:avLst/>
              <a:gdLst/>
              <a:ahLst/>
              <a:cxnLst/>
              <a:rect l="l" t="t" r="r" b="b"/>
              <a:pathLst>
                <a:path w="940435" h="942339">
                  <a:moveTo>
                    <a:pt x="470154" y="0"/>
                  </a:moveTo>
                  <a:lnTo>
                    <a:pt x="422074" y="2431"/>
                  </a:lnTo>
                  <a:lnTo>
                    <a:pt x="375385" y="9566"/>
                  </a:lnTo>
                  <a:lnTo>
                    <a:pt x="330323" y="21170"/>
                  </a:lnTo>
                  <a:lnTo>
                    <a:pt x="287125" y="37004"/>
                  </a:lnTo>
                  <a:lnTo>
                    <a:pt x="246025" y="56833"/>
                  </a:lnTo>
                  <a:lnTo>
                    <a:pt x="207261" y="80420"/>
                  </a:lnTo>
                  <a:lnTo>
                    <a:pt x="171069" y="107529"/>
                  </a:lnTo>
                  <a:lnTo>
                    <a:pt x="137683" y="137921"/>
                  </a:lnTo>
                  <a:lnTo>
                    <a:pt x="107342" y="171362"/>
                  </a:lnTo>
                  <a:lnTo>
                    <a:pt x="80280" y="207615"/>
                  </a:lnTo>
                  <a:lnTo>
                    <a:pt x="56733" y="246442"/>
                  </a:lnTo>
                  <a:lnTo>
                    <a:pt x="36939" y="287607"/>
                  </a:lnTo>
                  <a:lnTo>
                    <a:pt x="21132" y="330873"/>
                  </a:lnTo>
                  <a:lnTo>
                    <a:pt x="9549" y="376005"/>
                  </a:lnTo>
                  <a:lnTo>
                    <a:pt x="2426" y="422764"/>
                  </a:lnTo>
                  <a:lnTo>
                    <a:pt x="0" y="470915"/>
                  </a:lnTo>
                  <a:lnTo>
                    <a:pt x="2426" y="519067"/>
                  </a:lnTo>
                  <a:lnTo>
                    <a:pt x="9549" y="565826"/>
                  </a:lnTo>
                  <a:lnTo>
                    <a:pt x="21132" y="610958"/>
                  </a:lnTo>
                  <a:lnTo>
                    <a:pt x="36939" y="654224"/>
                  </a:lnTo>
                  <a:lnTo>
                    <a:pt x="56733" y="695389"/>
                  </a:lnTo>
                  <a:lnTo>
                    <a:pt x="80280" y="734216"/>
                  </a:lnTo>
                  <a:lnTo>
                    <a:pt x="107342" y="770469"/>
                  </a:lnTo>
                  <a:lnTo>
                    <a:pt x="137683" y="803909"/>
                  </a:lnTo>
                  <a:lnTo>
                    <a:pt x="171069" y="834302"/>
                  </a:lnTo>
                  <a:lnTo>
                    <a:pt x="207261" y="861411"/>
                  </a:lnTo>
                  <a:lnTo>
                    <a:pt x="246025" y="884998"/>
                  </a:lnTo>
                  <a:lnTo>
                    <a:pt x="287125" y="904827"/>
                  </a:lnTo>
                  <a:lnTo>
                    <a:pt x="330323" y="920661"/>
                  </a:lnTo>
                  <a:lnTo>
                    <a:pt x="375385" y="932265"/>
                  </a:lnTo>
                  <a:lnTo>
                    <a:pt x="422074" y="939400"/>
                  </a:lnTo>
                  <a:lnTo>
                    <a:pt x="470154" y="941831"/>
                  </a:lnTo>
                  <a:lnTo>
                    <a:pt x="518233" y="939400"/>
                  </a:lnTo>
                  <a:lnTo>
                    <a:pt x="564922" y="932265"/>
                  </a:lnTo>
                  <a:lnTo>
                    <a:pt x="609984" y="920661"/>
                  </a:lnTo>
                  <a:lnTo>
                    <a:pt x="653182" y="904827"/>
                  </a:lnTo>
                  <a:lnTo>
                    <a:pt x="694282" y="884998"/>
                  </a:lnTo>
                  <a:lnTo>
                    <a:pt x="733046" y="861411"/>
                  </a:lnTo>
                  <a:lnTo>
                    <a:pt x="769238" y="834302"/>
                  </a:lnTo>
                  <a:lnTo>
                    <a:pt x="802624" y="803910"/>
                  </a:lnTo>
                  <a:lnTo>
                    <a:pt x="832965" y="770469"/>
                  </a:lnTo>
                  <a:lnTo>
                    <a:pt x="860027" y="734216"/>
                  </a:lnTo>
                  <a:lnTo>
                    <a:pt x="883574" y="695389"/>
                  </a:lnTo>
                  <a:lnTo>
                    <a:pt x="903368" y="654224"/>
                  </a:lnTo>
                  <a:lnTo>
                    <a:pt x="919175" y="610958"/>
                  </a:lnTo>
                  <a:lnTo>
                    <a:pt x="930758" y="565826"/>
                  </a:lnTo>
                  <a:lnTo>
                    <a:pt x="937881" y="519067"/>
                  </a:lnTo>
                  <a:lnTo>
                    <a:pt x="940307" y="470915"/>
                  </a:lnTo>
                  <a:lnTo>
                    <a:pt x="937881" y="422764"/>
                  </a:lnTo>
                  <a:lnTo>
                    <a:pt x="930758" y="376005"/>
                  </a:lnTo>
                  <a:lnTo>
                    <a:pt x="919175" y="330873"/>
                  </a:lnTo>
                  <a:lnTo>
                    <a:pt x="903368" y="287607"/>
                  </a:lnTo>
                  <a:lnTo>
                    <a:pt x="883574" y="246442"/>
                  </a:lnTo>
                  <a:lnTo>
                    <a:pt x="860027" y="207615"/>
                  </a:lnTo>
                  <a:lnTo>
                    <a:pt x="832965" y="171362"/>
                  </a:lnTo>
                  <a:lnTo>
                    <a:pt x="802624" y="137922"/>
                  </a:lnTo>
                  <a:lnTo>
                    <a:pt x="769238" y="107529"/>
                  </a:lnTo>
                  <a:lnTo>
                    <a:pt x="733046" y="80420"/>
                  </a:lnTo>
                  <a:lnTo>
                    <a:pt x="694282" y="56833"/>
                  </a:lnTo>
                  <a:lnTo>
                    <a:pt x="653182" y="37004"/>
                  </a:lnTo>
                  <a:lnTo>
                    <a:pt x="609984" y="21170"/>
                  </a:lnTo>
                  <a:lnTo>
                    <a:pt x="564922" y="9566"/>
                  </a:lnTo>
                  <a:lnTo>
                    <a:pt x="518233" y="2431"/>
                  </a:lnTo>
                  <a:lnTo>
                    <a:pt x="470154" y="0"/>
                  </a:lnTo>
                  <a:close/>
                </a:path>
              </a:pathLst>
            </a:custGeom>
            <a:solidFill>
              <a:srgbClr val="FFC000"/>
            </a:solidFill>
          </p:spPr>
          <p:txBody>
            <a:bodyPr wrap="square" lIns="0" tIns="0" rIns="0" bIns="0" rtlCol="0"/>
            <a:lstStyle/>
            <a:p>
              <a:endParaRPr/>
            </a:p>
          </p:txBody>
        </p:sp>
        <p:sp>
          <p:nvSpPr>
            <p:cNvPr id="5" name="object 5"/>
            <p:cNvSpPr/>
            <p:nvPr/>
          </p:nvSpPr>
          <p:spPr>
            <a:xfrm>
              <a:off x="2800326" y="2108458"/>
              <a:ext cx="427355" cy="427355"/>
            </a:xfrm>
            <a:custGeom>
              <a:avLst/>
              <a:gdLst/>
              <a:ahLst/>
              <a:cxnLst/>
              <a:rect l="l" t="t" r="r" b="b"/>
              <a:pathLst>
                <a:path w="427355" h="427355">
                  <a:moveTo>
                    <a:pt x="213538" y="0"/>
                  </a:moveTo>
                  <a:lnTo>
                    <a:pt x="164553" y="5638"/>
                  </a:lnTo>
                  <a:lnTo>
                    <a:pt x="119597" y="21703"/>
                  </a:lnTo>
                  <a:lnTo>
                    <a:pt x="79950" y="46914"/>
                  </a:lnTo>
                  <a:lnTo>
                    <a:pt x="46888" y="79993"/>
                  </a:lnTo>
                  <a:lnTo>
                    <a:pt x="21691" y="119661"/>
                  </a:lnTo>
                  <a:lnTo>
                    <a:pt x="5635" y="164640"/>
                  </a:lnTo>
                  <a:lnTo>
                    <a:pt x="0" y="213650"/>
                  </a:lnTo>
                  <a:lnTo>
                    <a:pt x="5635" y="262661"/>
                  </a:lnTo>
                  <a:lnTo>
                    <a:pt x="21691" y="307639"/>
                  </a:lnTo>
                  <a:lnTo>
                    <a:pt x="46888" y="347306"/>
                  </a:lnTo>
                  <a:lnTo>
                    <a:pt x="79950" y="380384"/>
                  </a:lnTo>
                  <a:lnTo>
                    <a:pt x="119597" y="405594"/>
                  </a:lnTo>
                  <a:lnTo>
                    <a:pt x="164553" y="421658"/>
                  </a:lnTo>
                  <a:lnTo>
                    <a:pt x="213538" y="427296"/>
                  </a:lnTo>
                  <a:lnTo>
                    <a:pt x="262524" y="421658"/>
                  </a:lnTo>
                  <a:lnTo>
                    <a:pt x="307480" y="405594"/>
                  </a:lnTo>
                  <a:lnTo>
                    <a:pt x="347127" y="380384"/>
                  </a:lnTo>
                  <a:lnTo>
                    <a:pt x="380189" y="347306"/>
                  </a:lnTo>
                  <a:lnTo>
                    <a:pt x="389734" y="332280"/>
                  </a:lnTo>
                  <a:lnTo>
                    <a:pt x="159592" y="332280"/>
                  </a:lnTo>
                  <a:lnTo>
                    <a:pt x="156220" y="330593"/>
                  </a:lnTo>
                  <a:lnTo>
                    <a:pt x="153972" y="327782"/>
                  </a:lnTo>
                  <a:lnTo>
                    <a:pt x="150039" y="322722"/>
                  </a:lnTo>
                  <a:lnTo>
                    <a:pt x="151163" y="315976"/>
                  </a:lnTo>
                  <a:lnTo>
                    <a:pt x="156220" y="312040"/>
                  </a:lnTo>
                  <a:lnTo>
                    <a:pt x="165993" y="305706"/>
                  </a:lnTo>
                  <a:lnTo>
                    <a:pt x="190569" y="294681"/>
                  </a:lnTo>
                  <a:lnTo>
                    <a:pt x="227894" y="287135"/>
                  </a:lnTo>
                  <a:lnTo>
                    <a:pt x="412705" y="287135"/>
                  </a:lnTo>
                  <a:lnTo>
                    <a:pt x="421442" y="262661"/>
                  </a:lnTo>
                  <a:lnTo>
                    <a:pt x="427077" y="213650"/>
                  </a:lnTo>
                  <a:lnTo>
                    <a:pt x="123627" y="213650"/>
                  </a:lnTo>
                  <a:lnTo>
                    <a:pt x="110536" y="210988"/>
                  </a:lnTo>
                  <a:lnTo>
                    <a:pt x="99815" y="203741"/>
                  </a:lnTo>
                  <a:lnTo>
                    <a:pt x="92571" y="193015"/>
                  </a:lnTo>
                  <a:lnTo>
                    <a:pt x="89911" y="179917"/>
                  </a:lnTo>
                  <a:lnTo>
                    <a:pt x="92571" y="166819"/>
                  </a:lnTo>
                  <a:lnTo>
                    <a:pt x="99815" y="156092"/>
                  </a:lnTo>
                  <a:lnTo>
                    <a:pt x="110536" y="148845"/>
                  </a:lnTo>
                  <a:lnTo>
                    <a:pt x="123627" y="146183"/>
                  </a:lnTo>
                  <a:lnTo>
                    <a:pt x="414853" y="146183"/>
                  </a:lnTo>
                  <a:lnTo>
                    <a:pt x="405386" y="119661"/>
                  </a:lnTo>
                  <a:lnTo>
                    <a:pt x="404377" y="118072"/>
                  </a:lnTo>
                  <a:lnTo>
                    <a:pt x="89911" y="118072"/>
                  </a:lnTo>
                  <a:lnTo>
                    <a:pt x="84853" y="113574"/>
                  </a:lnTo>
                  <a:lnTo>
                    <a:pt x="84291" y="107952"/>
                  </a:lnTo>
                  <a:lnTo>
                    <a:pt x="83729" y="101767"/>
                  </a:lnTo>
                  <a:lnTo>
                    <a:pt x="88225" y="96145"/>
                  </a:lnTo>
                  <a:lnTo>
                    <a:pt x="156782" y="89398"/>
                  </a:lnTo>
                  <a:lnTo>
                    <a:pt x="386163" y="89398"/>
                  </a:lnTo>
                  <a:lnTo>
                    <a:pt x="380189" y="79993"/>
                  </a:lnTo>
                  <a:lnTo>
                    <a:pt x="347127" y="46914"/>
                  </a:lnTo>
                  <a:lnTo>
                    <a:pt x="307480" y="21703"/>
                  </a:lnTo>
                  <a:lnTo>
                    <a:pt x="262524" y="5638"/>
                  </a:lnTo>
                  <a:lnTo>
                    <a:pt x="213538" y="0"/>
                  </a:lnTo>
                  <a:close/>
                </a:path>
                <a:path w="427355" h="427355">
                  <a:moveTo>
                    <a:pt x="229291" y="309791"/>
                  </a:moveTo>
                  <a:lnTo>
                    <a:pt x="197664" y="316116"/>
                  </a:lnTo>
                  <a:lnTo>
                    <a:pt x="177205" y="325182"/>
                  </a:lnTo>
                  <a:lnTo>
                    <a:pt x="169707" y="330031"/>
                  </a:lnTo>
                  <a:lnTo>
                    <a:pt x="167459" y="331718"/>
                  </a:lnTo>
                  <a:lnTo>
                    <a:pt x="165211" y="332280"/>
                  </a:lnTo>
                  <a:lnTo>
                    <a:pt x="389734" y="332280"/>
                  </a:lnTo>
                  <a:lnTo>
                    <a:pt x="401162" y="314289"/>
                  </a:lnTo>
                  <a:lnTo>
                    <a:pt x="276476" y="314289"/>
                  </a:lnTo>
                  <a:lnTo>
                    <a:pt x="270295" y="313164"/>
                  </a:lnTo>
                  <a:lnTo>
                    <a:pt x="229291" y="309791"/>
                  </a:lnTo>
                  <a:close/>
                </a:path>
                <a:path w="427355" h="427355">
                  <a:moveTo>
                    <a:pt x="412705" y="287135"/>
                  </a:moveTo>
                  <a:lnTo>
                    <a:pt x="227894" y="287135"/>
                  </a:lnTo>
                  <a:lnTo>
                    <a:pt x="275914" y="291238"/>
                  </a:lnTo>
                  <a:lnTo>
                    <a:pt x="281534" y="292362"/>
                  </a:lnTo>
                  <a:lnTo>
                    <a:pt x="285467" y="298546"/>
                  </a:lnTo>
                  <a:lnTo>
                    <a:pt x="282096" y="310915"/>
                  </a:lnTo>
                  <a:lnTo>
                    <a:pt x="276476" y="314289"/>
                  </a:lnTo>
                  <a:lnTo>
                    <a:pt x="401162" y="314289"/>
                  </a:lnTo>
                  <a:lnTo>
                    <a:pt x="405386" y="307639"/>
                  </a:lnTo>
                  <a:lnTo>
                    <a:pt x="412705" y="287135"/>
                  </a:lnTo>
                  <a:close/>
                </a:path>
                <a:path w="427355" h="427355">
                  <a:moveTo>
                    <a:pt x="303450" y="146183"/>
                  </a:moveTo>
                  <a:lnTo>
                    <a:pt x="123627" y="146183"/>
                  </a:lnTo>
                  <a:lnTo>
                    <a:pt x="136719" y="148845"/>
                  </a:lnTo>
                  <a:lnTo>
                    <a:pt x="147440" y="156092"/>
                  </a:lnTo>
                  <a:lnTo>
                    <a:pt x="154684" y="166819"/>
                  </a:lnTo>
                  <a:lnTo>
                    <a:pt x="157344" y="179917"/>
                  </a:lnTo>
                  <a:lnTo>
                    <a:pt x="154684" y="193015"/>
                  </a:lnTo>
                  <a:lnTo>
                    <a:pt x="147440" y="203741"/>
                  </a:lnTo>
                  <a:lnTo>
                    <a:pt x="136719" y="210988"/>
                  </a:lnTo>
                  <a:lnTo>
                    <a:pt x="123627" y="213650"/>
                  </a:lnTo>
                  <a:lnTo>
                    <a:pt x="303450" y="213650"/>
                  </a:lnTo>
                  <a:lnTo>
                    <a:pt x="290358" y="210988"/>
                  </a:lnTo>
                  <a:lnTo>
                    <a:pt x="279637" y="203741"/>
                  </a:lnTo>
                  <a:lnTo>
                    <a:pt x="272393" y="193015"/>
                  </a:lnTo>
                  <a:lnTo>
                    <a:pt x="269733" y="179917"/>
                  </a:lnTo>
                  <a:lnTo>
                    <a:pt x="272393" y="166819"/>
                  </a:lnTo>
                  <a:lnTo>
                    <a:pt x="279637" y="156092"/>
                  </a:lnTo>
                  <a:lnTo>
                    <a:pt x="290358" y="148845"/>
                  </a:lnTo>
                  <a:lnTo>
                    <a:pt x="303450" y="146183"/>
                  </a:lnTo>
                  <a:close/>
                </a:path>
                <a:path w="427355" h="427355">
                  <a:moveTo>
                    <a:pt x="414853" y="146183"/>
                  </a:moveTo>
                  <a:lnTo>
                    <a:pt x="303450" y="146183"/>
                  </a:lnTo>
                  <a:lnTo>
                    <a:pt x="316541" y="148845"/>
                  </a:lnTo>
                  <a:lnTo>
                    <a:pt x="327262" y="156092"/>
                  </a:lnTo>
                  <a:lnTo>
                    <a:pt x="334506" y="166819"/>
                  </a:lnTo>
                  <a:lnTo>
                    <a:pt x="337166" y="179917"/>
                  </a:lnTo>
                  <a:lnTo>
                    <a:pt x="334506" y="193015"/>
                  </a:lnTo>
                  <a:lnTo>
                    <a:pt x="327262" y="203741"/>
                  </a:lnTo>
                  <a:lnTo>
                    <a:pt x="316541" y="210988"/>
                  </a:lnTo>
                  <a:lnTo>
                    <a:pt x="303450" y="213650"/>
                  </a:lnTo>
                  <a:lnTo>
                    <a:pt x="427077" y="213650"/>
                  </a:lnTo>
                  <a:lnTo>
                    <a:pt x="421442" y="164640"/>
                  </a:lnTo>
                  <a:lnTo>
                    <a:pt x="414853" y="146183"/>
                  </a:lnTo>
                  <a:close/>
                </a:path>
                <a:path w="427355" h="427355">
                  <a:moveTo>
                    <a:pt x="270295" y="89398"/>
                  </a:moveTo>
                  <a:lnTo>
                    <a:pt x="156782" y="89398"/>
                  </a:lnTo>
                  <a:lnTo>
                    <a:pt x="162402" y="93896"/>
                  </a:lnTo>
                  <a:lnTo>
                    <a:pt x="163525" y="106265"/>
                  </a:lnTo>
                  <a:lnTo>
                    <a:pt x="159030" y="111887"/>
                  </a:lnTo>
                  <a:lnTo>
                    <a:pt x="96654" y="118072"/>
                  </a:lnTo>
                  <a:lnTo>
                    <a:pt x="330423" y="118072"/>
                  </a:lnTo>
                  <a:lnTo>
                    <a:pt x="268047" y="111887"/>
                  </a:lnTo>
                  <a:lnTo>
                    <a:pt x="263552" y="106265"/>
                  </a:lnTo>
                  <a:lnTo>
                    <a:pt x="264675" y="93896"/>
                  </a:lnTo>
                  <a:lnTo>
                    <a:pt x="270295" y="89398"/>
                  </a:lnTo>
                  <a:close/>
                </a:path>
                <a:path w="427355" h="427355">
                  <a:moveTo>
                    <a:pt x="386163" y="89398"/>
                  </a:moveTo>
                  <a:lnTo>
                    <a:pt x="270295" y="89398"/>
                  </a:lnTo>
                  <a:lnTo>
                    <a:pt x="338852" y="96145"/>
                  </a:lnTo>
                  <a:lnTo>
                    <a:pt x="343348" y="101767"/>
                  </a:lnTo>
                  <a:lnTo>
                    <a:pt x="342786" y="107952"/>
                  </a:lnTo>
                  <a:lnTo>
                    <a:pt x="342224" y="113574"/>
                  </a:lnTo>
                  <a:lnTo>
                    <a:pt x="337166" y="118072"/>
                  </a:lnTo>
                  <a:lnTo>
                    <a:pt x="404377" y="118072"/>
                  </a:lnTo>
                  <a:lnTo>
                    <a:pt x="386163" y="89398"/>
                  </a:lnTo>
                  <a:close/>
                </a:path>
              </a:pathLst>
            </a:custGeom>
            <a:solidFill>
              <a:srgbClr val="FFFFFF"/>
            </a:solidFill>
          </p:spPr>
          <p:txBody>
            <a:bodyPr wrap="square" lIns="0" tIns="0" rIns="0" bIns="0" rtlCol="0"/>
            <a:lstStyle/>
            <a:p>
              <a:endParaRPr/>
            </a:p>
          </p:txBody>
        </p:sp>
      </p:grpSp>
      <p:sp>
        <p:nvSpPr>
          <p:cNvPr id="6" name="object 6"/>
          <p:cNvSpPr txBox="1"/>
          <p:nvPr/>
        </p:nvSpPr>
        <p:spPr>
          <a:xfrm>
            <a:off x="3672966" y="2022424"/>
            <a:ext cx="1816735" cy="575310"/>
          </a:xfrm>
          <a:prstGeom prst="rect">
            <a:avLst/>
          </a:prstGeom>
        </p:spPr>
        <p:txBody>
          <a:bodyPr vert="horz" wrap="square" lIns="0" tIns="12700" rIns="0" bIns="0" rtlCol="0">
            <a:spAutoFit/>
          </a:bodyPr>
          <a:lstStyle/>
          <a:p>
            <a:pPr marL="12700">
              <a:lnSpc>
                <a:spcPct val="100000"/>
              </a:lnSpc>
              <a:spcBef>
                <a:spcPts val="100"/>
              </a:spcBef>
            </a:pPr>
            <a:r>
              <a:rPr sz="1800" dirty="0">
                <a:latin typeface="Segoe UI"/>
                <a:cs typeface="Segoe UI"/>
              </a:rPr>
              <a:t>Social</a:t>
            </a:r>
            <a:r>
              <a:rPr sz="1800" spc="-30" dirty="0">
                <a:latin typeface="Segoe UI"/>
                <a:cs typeface="Segoe UI"/>
              </a:rPr>
              <a:t> </a:t>
            </a:r>
            <a:r>
              <a:rPr sz="1800" spc="-10" dirty="0">
                <a:latin typeface="Segoe UI"/>
                <a:cs typeface="Segoe UI"/>
              </a:rPr>
              <a:t>withdrawal;</a:t>
            </a:r>
            <a:endParaRPr sz="1800">
              <a:latin typeface="Segoe UI"/>
              <a:cs typeface="Segoe UI"/>
            </a:endParaRPr>
          </a:p>
          <a:p>
            <a:pPr marL="12700">
              <a:lnSpc>
                <a:spcPct val="100000"/>
              </a:lnSpc>
              <a:spcBef>
                <a:spcPts val="5"/>
              </a:spcBef>
            </a:pPr>
            <a:r>
              <a:rPr sz="1800" spc="-10" dirty="0">
                <a:latin typeface="Segoe UI"/>
                <a:cs typeface="Segoe UI"/>
              </a:rPr>
              <a:t>isolation</a:t>
            </a:r>
            <a:endParaRPr sz="1800">
              <a:latin typeface="Segoe UI"/>
              <a:cs typeface="Segoe UI"/>
            </a:endParaRPr>
          </a:p>
        </p:txBody>
      </p:sp>
      <p:grpSp>
        <p:nvGrpSpPr>
          <p:cNvPr id="7" name="object 7"/>
          <p:cNvGrpSpPr/>
          <p:nvPr/>
        </p:nvGrpSpPr>
        <p:grpSpPr>
          <a:xfrm>
            <a:off x="6288023" y="1850135"/>
            <a:ext cx="940435" cy="942340"/>
            <a:chOff x="6288023" y="1850135"/>
            <a:chExt cx="940435" cy="942340"/>
          </a:xfrm>
        </p:grpSpPr>
        <p:sp>
          <p:nvSpPr>
            <p:cNvPr id="8" name="object 8"/>
            <p:cNvSpPr/>
            <p:nvPr/>
          </p:nvSpPr>
          <p:spPr>
            <a:xfrm>
              <a:off x="6288023" y="1850135"/>
              <a:ext cx="940435" cy="942340"/>
            </a:xfrm>
            <a:custGeom>
              <a:avLst/>
              <a:gdLst/>
              <a:ahLst/>
              <a:cxnLst/>
              <a:rect l="l" t="t" r="r" b="b"/>
              <a:pathLst>
                <a:path w="940434" h="942339">
                  <a:moveTo>
                    <a:pt x="470153" y="0"/>
                  </a:moveTo>
                  <a:lnTo>
                    <a:pt x="422074" y="2431"/>
                  </a:lnTo>
                  <a:lnTo>
                    <a:pt x="375385" y="9566"/>
                  </a:lnTo>
                  <a:lnTo>
                    <a:pt x="330323" y="21170"/>
                  </a:lnTo>
                  <a:lnTo>
                    <a:pt x="287125" y="37004"/>
                  </a:lnTo>
                  <a:lnTo>
                    <a:pt x="246025" y="56833"/>
                  </a:lnTo>
                  <a:lnTo>
                    <a:pt x="207261" y="80420"/>
                  </a:lnTo>
                  <a:lnTo>
                    <a:pt x="171069" y="107529"/>
                  </a:lnTo>
                  <a:lnTo>
                    <a:pt x="137683" y="137921"/>
                  </a:lnTo>
                  <a:lnTo>
                    <a:pt x="107342" y="171362"/>
                  </a:lnTo>
                  <a:lnTo>
                    <a:pt x="80280" y="207615"/>
                  </a:lnTo>
                  <a:lnTo>
                    <a:pt x="56733" y="246442"/>
                  </a:lnTo>
                  <a:lnTo>
                    <a:pt x="36939" y="287607"/>
                  </a:lnTo>
                  <a:lnTo>
                    <a:pt x="21132" y="330873"/>
                  </a:lnTo>
                  <a:lnTo>
                    <a:pt x="9549" y="376005"/>
                  </a:lnTo>
                  <a:lnTo>
                    <a:pt x="2426" y="422764"/>
                  </a:lnTo>
                  <a:lnTo>
                    <a:pt x="0" y="470915"/>
                  </a:lnTo>
                  <a:lnTo>
                    <a:pt x="2426" y="519067"/>
                  </a:lnTo>
                  <a:lnTo>
                    <a:pt x="9549" y="565826"/>
                  </a:lnTo>
                  <a:lnTo>
                    <a:pt x="21132" y="610958"/>
                  </a:lnTo>
                  <a:lnTo>
                    <a:pt x="36939" y="654224"/>
                  </a:lnTo>
                  <a:lnTo>
                    <a:pt x="56733" y="695389"/>
                  </a:lnTo>
                  <a:lnTo>
                    <a:pt x="80280" y="734216"/>
                  </a:lnTo>
                  <a:lnTo>
                    <a:pt x="107342" y="770469"/>
                  </a:lnTo>
                  <a:lnTo>
                    <a:pt x="137683" y="803909"/>
                  </a:lnTo>
                  <a:lnTo>
                    <a:pt x="171069" y="834302"/>
                  </a:lnTo>
                  <a:lnTo>
                    <a:pt x="207261" y="861411"/>
                  </a:lnTo>
                  <a:lnTo>
                    <a:pt x="246025" y="884998"/>
                  </a:lnTo>
                  <a:lnTo>
                    <a:pt x="287125" y="904827"/>
                  </a:lnTo>
                  <a:lnTo>
                    <a:pt x="330323" y="920661"/>
                  </a:lnTo>
                  <a:lnTo>
                    <a:pt x="375385" y="932265"/>
                  </a:lnTo>
                  <a:lnTo>
                    <a:pt x="422074" y="939400"/>
                  </a:lnTo>
                  <a:lnTo>
                    <a:pt x="470153" y="941831"/>
                  </a:lnTo>
                  <a:lnTo>
                    <a:pt x="518233" y="939400"/>
                  </a:lnTo>
                  <a:lnTo>
                    <a:pt x="564922" y="932265"/>
                  </a:lnTo>
                  <a:lnTo>
                    <a:pt x="609984" y="920661"/>
                  </a:lnTo>
                  <a:lnTo>
                    <a:pt x="653182" y="904827"/>
                  </a:lnTo>
                  <a:lnTo>
                    <a:pt x="694282" y="884998"/>
                  </a:lnTo>
                  <a:lnTo>
                    <a:pt x="733046" y="861411"/>
                  </a:lnTo>
                  <a:lnTo>
                    <a:pt x="769238" y="834302"/>
                  </a:lnTo>
                  <a:lnTo>
                    <a:pt x="802624" y="803910"/>
                  </a:lnTo>
                  <a:lnTo>
                    <a:pt x="832965" y="770469"/>
                  </a:lnTo>
                  <a:lnTo>
                    <a:pt x="860027" y="734216"/>
                  </a:lnTo>
                  <a:lnTo>
                    <a:pt x="883574" y="695389"/>
                  </a:lnTo>
                  <a:lnTo>
                    <a:pt x="903368" y="654224"/>
                  </a:lnTo>
                  <a:lnTo>
                    <a:pt x="919175" y="610958"/>
                  </a:lnTo>
                  <a:lnTo>
                    <a:pt x="930758" y="565826"/>
                  </a:lnTo>
                  <a:lnTo>
                    <a:pt x="937881" y="519067"/>
                  </a:lnTo>
                  <a:lnTo>
                    <a:pt x="940307" y="470915"/>
                  </a:lnTo>
                  <a:lnTo>
                    <a:pt x="937881" y="422764"/>
                  </a:lnTo>
                  <a:lnTo>
                    <a:pt x="930758" y="376005"/>
                  </a:lnTo>
                  <a:lnTo>
                    <a:pt x="919175" y="330873"/>
                  </a:lnTo>
                  <a:lnTo>
                    <a:pt x="903368" y="287607"/>
                  </a:lnTo>
                  <a:lnTo>
                    <a:pt x="883574" y="246442"/>
                  </a:lnTo>
                  <a:lnTo>
                    <a:pt x="860027" y="207615"/>
                  </a:lnTo>
                  <a:lnTo>
                    <a:pt x="832965" y="171362"/>
                  </a:lnTo>
                  <a:lnTo>
                    <a:pt x="802624" y="137922"/>
                  </a:lnTo>
                  <a:lnTo>
                    <a:pt x="769238" y="107529"/>
                  </a:lnTo>
                  <a:lnTo>
                    <a:pt x="733046" y="80420"/>
                  </a:lnTo>
                  <a:lnTo>
                    <a:pt x="694282" y="56833"/>
                  </a:lnTo>
                  <a:lnTo>
                    <a:pt x="653182" y="37004"/>
                  </a:lnTo>
                  <a:lnTo>
                    <a:pt x="609984" y="21170"/>
                  </a:lnTo>
                  <a:lnTo>
                    <a:pt x="564922" y="9566"/>
                  </a:lnTo>
                  <a:lnTo>
                    <a:pt x="518233" y="2431"/>
                  </a:lnTo>
                  <a:lnTo>
                    <a:pt x="470153" y="0"/>
                  </a:lnTo>
                  <a:close/>
                </a:path>
              </a:pathLst>
            </a:custGeom>
            <a:solidFill>
              <a:srgbClr val="FFC000"/>
            </a:solidFill>
          </p:spPr>
          <p:txBody>
            <a:bodyPr wrap="square" lIns="0" tIns="0" rIns="0" bIns="0" rtlCol="0"/>
            <a:lstStyle/>
            <a:p>
              <a:endParaRPr/>
            </a:p>
          </p:txBody>
        </p:sp>
        <p:sp>
          <p:nvSpPr>
            <p:cNvPr id="9" name="object 9"/>
            <p:cNvSpPr/>
            <p:nvPr/>
          </p:nvSpPr>
          <p:spPr>
            <a:xfrm>
              <a:off x="6546318" y="2108458"/>
              <a:ext cx="427355" cy="427355"/>
            </a:xfrm>
            <a:custGeom>
              <a:avLst/>
              <a:gdLst/>
              <a:ahLst/>
              <a:cxnLst/>
              <a:rect l="l" t="t" r="r" b="b"/>
              <a:pathLst>
                <a:path w="427354" h="427355">
                  <a:moveTo>
                    <a:pt x="213538" y="0"/>
                  </a:moveTo>
                  <a:lnTo>
                    <a:pt x="164553" y="5638"/>
                  </a:lnTo>
                  <a:lnTo>
                    <a:pt x="119597" y="21703"/>
                  </a:lnTo>
                  <a:lnTo>
                    <a:pt x="79950" y="46914"/>
                  </a:lnTo>
                  <a:lnTo>
                    <a:pt x="46888" y="79993"/>
                  </a:lnTo>
                  <a:lnTo>
                    <a:pt x="21691" y="119661"/>
                  </a:lnTo>
                  <a:lnTo>
                    <a:pt x="5635" y="164640"/>
                  </a:lnTo>
                  <a:lnTo>
                    <a:pt x="0" y="213650"/>
                  </a:lnTo>
                  <a:lnTo>
                    <a:pt x="5635" y="262661"/>
                  </a:lnTo>
                  <a:lnTo>
                    <a:pt x="21691" y="307639"/>
                  </a:lnTo>
                  <a:lnTo>
                    <a:pt x="46888" y="347306"/>
                  </a:lnTo>
                  <a:lnTo>
                    <a:pt x="79950" y="380384"/>
                  </a:lnTo>
                  <a:lnTo>
                    <a:pt x="119597" y="405594"/>
                  </a:lnTo>
                  <a:lnTo>
                    <a:pt x="164553" y="421658"/>
                  </a:lnTo>
                  <a:lnTo>
                    <a:pt x="213538" y="427296"/>
                  </a:lnTo>
                  <a:lnTo>
                    <a:pt x="262524" y="421658"/>
                  </a:lnTo>
                  <a:lnTo>
                    <a:pt x="307480" y="405594"/>
                  </a:lnTo>
                  <a:lnTo>
                    <a:pt x="347127" y="380384"/>
                  </a:lnTo>
                  <a:lnTo>
                    <a:pt x="380189" y="347306"/>
                  </a:lnTo>
                  <a:lnTo>
                    <a:pt x="381162" y="345774"/>
                  </a:lnTo>
                  <a:lnTo>
                    <a:pt x="146667" y="345774"/>
                  </a:lnTo>
                  <a:lnTo>
                    <a:pt x="153955" y="322555"/>
                  </a:lnTo>
                  <a:lnTo>
                    <a:pt x="168723" y="303817"/>
                  </a:lnTo>
                  <a:lnTo>
                    <a:pt x="189182" y="291299"/>
                  </a:lnTo>
                  <a:lnTo>
                    <a:pt x="213538" y="286740"/>
                  </a:lnTo>
                  <a:lnTo>
                    <a:pt x="412846" y="286740"/>
                  </a:lnTo>
                  <a:lnTo>
                    <a:pt x="421442" y="262661"/>
                  </a:lnTo>
                  <a:lnTo>
                    <a:pt x="427077" y="213650"/>
                  </a:lnTo>
                  <a:lnTo>
                    <a:pt x="123627" y="213650"/>
                  </a:lnTo>
                  <a:lnTo>
                    <a:pt x="110536" y="210988"/>
                  </a:lnTo>
                  <a:lnTo>
                    <a:pt x="99815" y="203741"/>
                  </a:lnTo>
                  <a:lnTo>
                    <a:pt x="92571" y="193015"/>
                  </a:lnTo>
                  <a:lnTo>
                    <a:pt x="89911" y="179917"/>
                  </a:lnTo>
                  <a:lnTo>
                    <a:pt x="92571" y="166819"/>
                  </a:lnTo>
                  <a:lnTo>
                    <a:pt x="99815" y="156092"/>
                  </a:lnTo>
                  <a:lnTo>
                    <a:pt x="110536" y="148845"/>
                  </a:lnTo>
                  <a:lnTo>
                    <a:pt x="123627" y="146183"/>
                  </a:lnTo>
                  <a:lnTo>
                    <a:pt x="414853" y="146183"/>
                  </a:lnTo>
                  <a:lnTo>
                    <a:pt x="411843" y="137750"/>
                  </a:lnTo>
                  <a:lnTo>
                    <a:pt x="255684" y="137750"/>
                  </a:lnTo>
                  <a:lnTo>
                    <a:pt x="254560" y="137187"/>
                  </a:lnTo>
                  <a:lnTo>
                    <a:pt x="165211" y="137187"/>
                  </a:lnTo>
                  <a:lnTo>
                    <a:pt x="162402" y="136063"/>
                  </a:lnTo>
                  <a:lnTo>
                    <a:pt x="160154" y="133252"/>
                  </a:lnTo>
                  <a:lnTo>
                    <a:pt x="140073" y="117852"/>
                  </a:lnTo>
                  <a:lnTo>
                    <a:pt x="132612" y="115823"/>
                  </a:lnTo>
                  <a:lnTo>
                    <a:pt x="92720" y="115823"/>
                  </a:lnTo>
                  <a:lnTo>
                    <a:pt x="86539" y="112449"/>
                  </a:lnTo>
                  <a:lnTo>
                    <a:pt x="84853" y="106827"/>
                  </a:lnTo>
                  <a:lnTo>
                    <a:pt x="83167" y="100643"/>
                  </a:lnTo>
                  <a:lnTo>
                    <a:pt x="86539" y="94458"/>
                  </a:lnTo>
                  <a:lnTo>
                    <a:pt x="92158" y="92772"/>
                  </a:lnTo>
                  <a:lnTo>
                    <a:pt x="101466" y="90962"/>
                  </a:lnTo>
                  <a:lnTo>
                    <a:pt x="122363" y="90523"/>
                  </a:lnTo>
                  <a:lnTo>
                    <a:pt x="386877" y="90523"/>
                  </a:lnTo>
                  <a:lnTo>
                    <a:pt x="380189" y="79993"/>
                  </a:lnTo>
                  <a:lnTo>
                    <a:pt x="347127" y="46914"/>
                  </a:lnTo>
                  <a:lnTo>
                    <a:pt x="307480" y="21703"/>
                  </a:lnTo>
                  <a:lnTo>
                    <a:pt x="262524" y="5638"/>
                  </a:lnTo>
                  <a:lnTo>
                    <a:pt x="213538" y="0"/>
                  </a:lnTo>
                  <a:close/>
                </a:path>
                <a:path w="427354" h="427355">
                  <a:moveTo>
                    <a:pt x="213538" y="320473"/>
                  </a:moveTo>
                  <a:lnTo>
                    <a:pt x="194713" y="322213"/>
                  </a:lnTo>
                  <a:lnTo>
                    <a:pt x="177153" y="327220"/>
                  </a:lnTo>
                  <a:lnTo>
                    <a:pt x="161067" y="335179"/>
                  </a:lnTo>
                  <a:lnTo>
                    <a:pt x="146667" y="345774"/>
                  </a:lnTo>
                  <a:lnTo>
                    <a:pt x="280410" y="345774"/>
                  </a:lnTo>
                  <a:lnTo>
                    <a:pt x="266010" y="335179"/>
                  </a:lnTo>
                  <a:lnTo>
                    <a:pt x="249924" y="327220"/>
                  </a:lnTo>
                  <a:lnTo>
                    <a:pt x="232364" y="322213"/>
                  </a:lnTo>
                  <a:lnTo>
                    <a:pt x="213538" y="320473"/>
                  </a:lnTo>
                  <a:close/>
                </a:path>
                <a:path w="427354" h="427355">
                  <a:moveTo>
                    <a:pt x="412846" y="286740"/>
                  </a:moveTo>
                  <a:lnTo>
                    <a:pt x="213538" y="286740"/>
                  </a:lnTo>
                  <a:lnTo>
                    <a:pt x="237895" y="291299"/>
                  </a:lnTo>
                  <a:lnTo>
                    <a:pt x="258354" y="303817"/>
                  </a:lnTo>
                  <a:lnTo>
                    <a:pt x="273122" y="322555"/>
                  </a:lnTo>
                  <a:lnTo>
                    <a:pt x="280410" y="345774"/>
                  </a:lnTo>
                  <a:lnTo>
                    <a:pt x="381162" y="345774"/>
                  </a:lnTo>
                  <a:lnTo>
                    <a:pt x="405386" y="307639"/>
                  </a:lnTo>
                  <a:lnTo>
                    <a:pt x="412846" y="286740"/>
                  </a:lnTo>
                  <a:close/>
                </a:path>
                <a:path w="427354" h="427355">
                  <a:moveTo>
                    <a:pt x="303450" y="146183"/>
                  </a:moveTo>
                  <a:lnTo>
                    <a:pt x="123627" y="146183"/>
                  </a:lnTo>
                  <a:lnTo>
                    <a:pt x="136719" y="148845"/>
                  </a:lnTo>
                  <a:lnTo>
                    <a:pt x="147440" y="156092"/>
                  </a:lnTo>
                  <a:lnTo>
                    <a:pt x="154684" y="166819"/>
                  </a:lnTo>
                  <a:lnTo>
                    <a:pt x="157344" y="179917"/>
                  </a:lnTo>
                  <a:lnTo>
                    <a:pt x="154684" y="193015"/>
                  </a:lnTo>
                  <a:lnTo>
                    <a:pt x="147440" y="203741"/>
                  </a:lnTo>
                  <a:lnTo>
                    <a:pt x="136719" y="210988"/>
                  </a:lnTo>
                  <a:lnTo>
                    <a:pt x="123627" y="213650"/>
                  </a:lnTo>
                  <a:lnTo>
                    <a:pt x="303450" y="213650"/>
                  </a:lnTo>
                  <a:lnTo>
                    <a:pt x="290358" y="210988"/>
                  </a:lnTo>
                  <a:lnTo>
                    <a:pt x="279637" y="203741"/>
                  </a:lnTo>
                  <a:lnTo>
                    <a:pt x="272393" y="193015"/>
                  </a:lnTo>
                  <a:lnTo>
                    <a:pt x="269733" y="179917"/>
                  </a:lnTo>
                  <a:lnTo>
                    <a:pt x="272393" y="166819"/>
                  </a:lnTo>
                  <a:lnTo>
                    <a:pt x="279637" y="156092"/>
                  </a:lnTo>
                  <a:lnTo>
                    <a:pt x="290358" y="148845"/>
                  </a:lnTo>
                  <a:lnTo>
                    <a:pt x="303450" y="146183"/>
                  </a:lnTo>
                  <a:close/>
                </a:path>
                <a:path w="427354" h="427355">
                  <a:moveTo>
                    <a:pt x="414853" y="146183"/>
                  </a:moveTo>
                  <a:lnTo>
                    <a:pt x="303450" y="146183"/>
                  </a:lnTo>
                  <a:lnTo>
                    <a:pt x="316541" y="148845"/>
                  </a:lnTo>
                  <a:lnTo>
                    <a:pt x="327262" y="156092"/>
                  </a:lnTo>
                  <a:lnTo>
                    <a:pt x="334506" y="166819"/>
                  </a:lnTo>
                  <a:lnTo>
                    <a:pt x="337166" y="179917"/>
                  </a:lnTo>
                  <a:lnTo>
                    <a:pt x="334506" y="193015"/>
                  </a:lnTo>
                  <a:lnTo>
                    <a:pt x="327262" y="203741"/>
                  </a:lnTo>
                  <a:lnTo>
                    <a:pt x="316541" y="210988"/>
                  </a:lnTo>
                  <a:lnTo>
                    <a:pt x="303450" y="213650"/>
                  </a:lnTo>
                  <a:lnTo>
                    <a:pt x="427077" y="213650"/>
                  </a:lnTo>
                  <a:lnTo>
                    <a:pt x="421442" y="164640"/>
                  </a:lnTo>
                  <a:lnTo>
                    <a:pt x="414853" y="146183"/>
                  </a:lnTo>
                  <a:close/>
                </a:path>
                <a:path w="427354" h="427355">
                  <a:moveTo>
                    <a:pt x="306189" y="113082"/>
                  </a:moveTo>
                  <a:lnTo>
                    <a:pt x="286688" y="118414"/>
                  </a:lnTo>
                  <a:lnTo>
                    <a:pt x="266923" y="133814"/>
                  </a:lnTo>
                  <a:lnTo>
                    <a:pt x="264675" y="136625"/>
                  </a:lnTo>
                  <a:lnTo>
                    <a:pt x="261304" y="137750"/>
                  </a:lnTo>
                  <a:lnTo>
                    <a:pt x="411843" y="137750"/>
                  </a:lnTo>
                  <a:lnTo>
                    <a:pt x="405386" y="119661"/>
                  </a:lnTo>
                  <a:lnTo>
                    <a:pt x="403305" y="116385"/>
                  </a:lnTo>
                  <a:lnTo>
                    <a:pt x="334357" y="116385"/>
                  </a:lnTo>
                  <a:lnTo>
                    <a:pt x="328175" y="114698"/>
                  </a:lnTo>
                  <a:lnTo>
                    <a:pt x="321370" y="113337"/>
                  </a:lnTo>
                  <a:lnTo>
                    <a:pt x="306189" y="113082"/>
                  </a:lnTo>
                  <a:close/>
                </a:path>
                <a:path w="427354" h="427355">
                  <a:moveTo>
                    <a:pt x="386877" y="90523"/>
                  </a:moveTo>
                  <a:lnTo>
                    <a:pt x="122363" y="90523"/>
                  </a:lnTo>
                  <a:lnTo>
                    <a:pt x="149371" y="97673"/>
                  </a:lnTo>
                  <a:lnTo>
                    <a:pt x="177012" y="118634"/>
                  </a:lnTo>
                  <a:lnTo>
                    <a:pt x="180946" y="123132"/>
                  </a:lnTo>
                  <a:lnTo>
                    <a:pt x="180384" y="130441"/>
                  </a:lnTo>
                  <a:lnTo>
                    <a:pt x="175888" y="134376"/>
                  </a:lnTo>
                  <a:lnTo>
                    <a:pt x="173640" y="136063"/>
                  </a:lnTo>
                  <a:lnTo>
                    <a:pt x="171393" y="137187"/>
                  </a:lnTo>
                  <a:lnTo>
                    <a:pt x="254560" y="137187"/>
                  </a:lnTo>
                  <a:lnTo>
                    <a:pt x="253437" y="136625"/>
                  </a:lnTo>
                  <a:lnTo>
                    <a:pt x="251189" y="134939"/>
                  </a:lnTo>
                  <a:lnTo>
                    <a:pt x="246693" y="131003"/>
                  </a:lnTo>
                  <a:lnTo>
                    <a:pt x="246131" y="123694"/>
                  </a:lnTo>
                  <a:lnTo>
                    <a:pt x="250065" y="119196"/>
                  </a:lnTo>
                  <a:lnTo>
                    <a:pt x="277706" y="98236"/>
                  </a:lnTo>
                  <a:lnTo>
                    <a:pt x="304714" y="91085"/>
                  </a:lnTo>
                  <a:lnTo>
                    <a:pt x="387235" y="91085"/>
                  </a:lnTo>
                  <a:lnTo>
                    <a:pt x="386877" y="90523"/>
                  </a:lnTo>
                  <a:close/>
                </a:path>
                <a:path w="427354" h="427355">
                  <a:moveTo>
                    <a:pt x="387235" y="91085"/>
                  </a:moveTo>
                  <a:lnTo>
                    <a:pt x="304714" y="91085"/>
                  </a:lnTo>
                  <a:lnTo>
                    <a:pt x="325611" y="91524"/>
                  </a:lnTo>
                  <a:lnTo>
                    <a:pt x="340538" y="94458"/>
                  </a:lnTo>
                  <a:lnTo>
                    <a:pt x="343910" y="100643"/>
                  </a:lnTo>
                  <a:lnTo>
                    <a:pt x="340538" y="113012"/>
                  </a:lnTo>
                  <a:lnTo>
                    <a:pt x="334357" y="116385"/>
                  </a:lnTo>
                  <a:lnTo>
                    <a:pt x="403305" y="116385"/>
                  </a:lnTo>
                  <a:lnTo>
                    <a:pt x="387235" y="91085"/>
                  </a:lnTo>
                  <a:close/>
                </a:path>
                <a:path w="427354" h="427355">
                  <a:moveTo>
                    <a:pt x="120466" y="112520"/>
                  </a:moveTo>
                  <a:lnTo>
                    <a:pt x="105390" y="112775"/>
                  </a:lnTo>
                  <a:lnTo>
                    <a:pt x="98902" y="114136"/>
                  </a:lnTo>
                  <a:lnTo>
                    <a:pt x="92720" y="115823"/>
                  </a:lnTo>
                  <a:lnTo>
                    <a:pt x="132612" y="115823"/>
                  </a:lnTo>
                  <a:lnTo>
                    <a:pt x="120466" y="112520"/>
                  </a:lnTo>
                  <a:close/>
                </a:path>
              </a:pathLst>
            </a:custGeom>
            <a:solidFill>
              <a:srgbClr val="FFFFFF"/>
            </a:solidFill>
          </p:spPr>
          <p:txBody>
            <a:bodyPr wrap="square" lIns="0" tIns="0" rIns="0" bIns="0" rtlCol="0"/>
            <a:lstStyle/>
            <a:p>
              <a:endParaRPr/>
            </a:p>
          </p:txBody>
        </p:sp>
      </p:grpSp>
      <p:sp>
        <p:nvSpPr>
          <p:cNvPr id="10" name="object 10"/>
          <p:cNvSpPr txBox="1"/>
          <p:nvPr/>
        </p:nvSpPr>
        <p:spPr>
          <a:xfrm>
            <a:off x="7418958" y="1885645"/>
            <a:ext cx="1983105" cy="847725"/>
          </a:xfrm>
          <a:prstGeom prst="rect">
            <a:avLst/>
          </a:prstGeom>
        </p:spPr>
        <p:txBody>
          <a:bodyPr vert="horz" wrap="square" lIns="0" tIns="13335" rIns="0" bIns="0" rtlCol="0">
            <a:spAutoFit/>
          </a:bodyPr>
          <a:lstStyle/>
          <a:p>
            <a:pPr marL="12700" marR="5080">
              <a:lnSpc>
                <a:spcPct val="99800"/>
              </a:lnSpc>
              <a:spcBef>
                <a:spcPts val="105"/>
              </a:spcBef>
            </a:pPr>
            <a:r>
              <a:rPr sz="1800" dirty="0">
                <a:latin typeface="Segoe UI"/>
                <a:cs typeface="Segoe UI"/>
              </a:rPr>
              <a:t>High</a:t>
            </a:r>
            <a:r>
              <a:rPr sz="1800" spc="-15" dirty="0">
                <a:latin typeface="Segoe UI"/>
                <a:cs typeface="Segoe UI"/>
              </a:rPr>
              <a:t> </a:t>
            </a:r>
            <a:r>
              <a:rPr sz="1800" spc="-10" dirty="0">
                <a:latin typeface="Segoe UI"/>
                <a:cs typeface="Segoe UI"/>
              </a:rPr>
              <a:t>emotional </a:t>
            </a:r>
            <a:r>
              <a:rPr sz="1800" dirty="0">
                <a:latin typeface="Segoe UI"/>
                <a:cs typeface="Segoe UI"/>
              </a:rPr>
              <a:t>reactivity</a:t>
            </a:r>
            <a:r>
              <a:rPr sz="1800" spc="-30" dirty="0">
                <a:latin typeface="Segoe UI"/>
                <a:cs typeface="Segoe UI"/>
              </a:rPr>
              <a:t> </a:t>
            </a:r>
            <a:r>
              <a:rPr sz="1800" dirty="0">
                <a:latin typeface="Segoe UI"/>
                <a:cs typeface="Segoe UI"/>
              </a:rPr>
              <a:t>/anger</a:t>
            </a:r>
            <a:r>
              <a:rPr sz="1800" spc="-20" dirty="0">
                <a:latin typeface="Segoe UI"/>
                <a:cs typeface="Segoe UI"/>
              </a:rPr>
              <a:t> </a:t>
            </a:r>
            <a:r>
              <a:rPr sz="1800" spc="-25" dirty="0">
                <a:latin typeface="Segoe UI"/>
                <a:cs typeface="Segoe UI"/>
              </a:rPr>
              <a:t>to </a:t>
            </a:r>
            <a:r>
              <a:rPr sz="1800" dirty="0">
                <a:latin typeface="Segoe UI"/>
                <a:cs typeface="Segoe UI"/>
              </a:rPr>
              <a:t>limits</a:t>
            </a:r>
            <a:r>
              <a:rPr sz="1800" spc="-20" dirty="0">
                <a:latin typeface="Segoe UI"/>
                <a:cs typeface="Segoe UI"/>
              </a:rPr>
              <a:t> </a:t>
            </a:r>
            <a:r>
              <a:rPr sz="1800" spc="-10" dirty="0">
                <a:latin typeface="Segoe UI"/>
                <a:cs typeface="Segoe UI"/>
              </a:rPr>
              <a:t>/expectations</a:t>
            </a:r>
            <a:endParaRPr sz="1800">
              <a:latin typeface="Segoe UI"/>
              <a:cs typeface="Segoe UI"/>
            </a:endParaRPr>
          </a:p>
        </p:txBody>
      </p:sp>
      <p:grpSp>
        <p:nvGrpSpPr>
          <p:cNvPr id="11" name="object 11"/>
          <p:cNvGrpSpPr/>
          <p:nvPr/>
        </p:nvGrpSpPr>
        <p:grpSpPr>
          <a:xfrm>
            <a:off x="2543555" y="3531108"/>
            <a:ext cx="940435" cy="940435"/>
            <a:chOff x="2543555" y="3531108"/>
            <a:chExt cx="940435" cy="940435"/>
          </a:xfrm>
        </p:grpSpPr>
        <p:sp>
          <p:nvSpPr>
            <p:cNvPr id="12" name="object 12"/>
            <p:cNvSpPr/>
            <p:nvPr/>
          </p:nvSpPr>
          <p:spPr>
            <a:xfrm>
              <a:off x="2543555" y="3531108"/>
              <a:ext cx="940435" cy="940435"/>
            </a:xfrm>
            <a:custGeom>
              <a:avLst/>
              <a:gdLst/>
              <a:ahLst/>
              <a:cxnLst/>
              <a:rect l="l" t="t" r="r" b="b"/>
              <a:pathLst>
                <a:path w="940435" h="940435">
                  <a:moveTo>
                    <a:pt x="470154" y="0"/>
                  </a:moveTo>
                  <a:lnTo>
                    <a:pt x="422074" y="2426"/>
                  </a:lnTo>
                  <a:lnTo>
                    <a:pt x="375385" y="9549"/>
                  </a:lnTo>
                  <a:lnTo>
                    <a:pt x="330323" y="21132"/>
                  </a:lnTo>
                  <a:lnTo>
                    <a:pt x="287125" y="36939"/>
                  </a:lnTo>
                  <a:lnTo>
                    <a:pt x="246025" y="56733"/>
                  </a:lnTo>
                  <a:lnTo>
                    <a:pt x="207261" y="80280"/>
                  </a:lnTo>
                  <a:lnTo>
                    <a:pt x="171069" y="107342"/>
                  </a:lnTo>
                  <a:lnTo>
                    <a:pt x="137683" y="137683"/>
                  </a:lnTo>
                  <a:lnTo>
                    <a:pt x="107342" y="171069"/>
                  </a:lnTo>
                  <a:lnTo>
                    <a:pt x="80280" y="207261"/>
                  </a:lnTo>
                  <a:lnTo>
                    <a:pt x="56733" y="246025"/>
                  </a:lnTo>
                  <a:lnTo>
                    <a:pt x="36939" y="287125"/>
                  </a:lnTo>
                  <a:lnTo>
                    <a:pt x="21132" y="330323"/>
                  </a:lnTo>
                  <a:lnTo>
                    <a:pt x="9549" y="375385"/>
                  </a:lnTo>
                  <a:lnTo>
                    <a:pt x="2426" y="422074"/>
                  </a:lnTo>
                  <a:lnTo>
                    <a:pt x="0" y="470153"/>
                  </a:lnTo>
                  <a:lnTo>
                    <a:pt x="2426" y="518233"/>
                  </a:lnTo>
                  <a:lnTo>
                    <a:pt x="9549" y="564922"/>
                  </a:lnTo>
                  <a:lnTo>
                    <a:pt x="21132" y="609984"/>
                  </a:lnTo>
                  <a:lnTo>
                    <a:pt x="36939" y="653182"/>
                  </a:lnTo>
                  <a:lnTo>
                    <a:pt x="56733" y="694282"/>
                  </a:lnTo>
                  <a:lnTo>
                    <a:pt x="80280" y="733046"/>
                  </a:lnTo>
                  <a:lnTo>
                    <a:pt x="107342" y="769238"/>
                  </a:lnTo>
                  <a:lnTo>
                    <a:pt x="137683" y="802624"/>
                  </a:lnTo>
                  <a:lnTo>
                    <a:pt x="171069" y="832965"/>
                  </a:lnTo>
                  <a:lnTo>
                    <a:pt x="207261" y="860027"/>
                  </a:lnTo>
                  <a:lnTo>
                    <a:pt x="246025" y="883574"/>
                  </a:lnTo>
                  <a:lnTo>
                    <a:pt x="287125" y="903368"/>
                  </a:lnTo>
                  <a:lnTo>
                    <a:pt x="330323" y="919175"/>
                  </a:lnTo>
                  <a:lnTo>
                    <a:pt x="375385" y="930758"/>
                  </a:lnTo>
                  <a:lnTo>
                    <a:pt x="422074" y="937881"/>
                  </a:lnTo>
                  <a:lnTo>
                    <a:pt x="470154" y="940307"/>
                  </a:lnTo>
                  <a:lnTo>
                    <a:pt x="518233" y="937881"/>
                  </a:lnTo>
                  <a:lnTo>
                    <a:pt x="564922" y="930758"/>
                  </a:lnTo>
                  <a:lnTo>
                    <a:pt x="609984" y="919175"/>
                  </a:lnTo>
                  <a:lnTo>
                    <a:pt x="653182" y="903368"/>
                  </a:lnTo>
                  <a:lnTo>
                    <a:pt x="694282" y="883574"/>
                  </a:lnTo>
                  <a:lnTo>
                    <a:pt x="733046" y="860027"/>
                  </a:lnTo>
                  <a:lnTo>
                    <a:pt x="769238" y="832965"/>
                  </a:lnTo>
                  <a:lnTo>
                    <a:pt x="802624" y="802624"/>
                  </a:lnTo>
                  <a:lnTo>
                    <a:pt x="832965" y="769238"/>
                  </a:lnTo>
                  <a:lnTo>
                    <a:pt x="860027" y="733046"/>
                  </a:lnTo>
                  <a:lnTo>
                    <a:pt x="883574" y="694282"/>
                  </a:lnTo>
                  <a:lnTo>
                    <a:pt x="903368" y="653182"/>
                  </a:lnTo>
                  <a:lnTo>
                    <a:pt x="919175" y="609984"/>
                  </a:lnTo>
                  <a:lnTo>
                    <a:pt x="930758" y="564922"/>
                  </a:lnTo>
                  <a:lnTo>
                    <a:pt x="937881" y="518233"/>
                  </a:lnTo>
                  <a:lnTo>
                    <a:pt x="940307" y="470153"/>
                  </a:lnTo>
                  <a:lnTo>
                    <a:pt x="937881" y="422074"/>
                  </a:lnTo>
                  <a:lnTo>
                    <a:pt x="930758" y="375385"/>
                  </a:lnTo>
                  <a:lnTo>
                    <a:pt x="919175" y="330323"/>
                  </a:lnTo>
                  <a:lnTo>
                    <a:pt x="903368" y="287125"/>
                  </a:lnTo>
                  <a:lnTo>
                    <a:pt x="883574" y="246025"/>
                  </a:lnTo>
                  <a:lnTo>
                    <a:pt x="860027" y="207261"/>
                  </a:lnTo>
                  <a:lnTo>
                    <a:pt x="832965" y="171069"/>
                  </a:lnTo>
                  <a:lnTo>
                    <a:pt x="802624" y="137683"/>
                  </a:lnTo>
                  <a:lnTo>
                    <a:pt x="769238" y="107342"/>
                  </a:lnTo>
                  <a:lnTo>
                    <a:pt x="733046" y="80280"/>
                  </a:lnTo>
                  <a:lnTo>
                    <a:pt x="694282" y="56733"/>
                  </a:lnTo>
                  <a:lnTo>
                    <a:pt x="653182" y="36939"/>
                  </a:lnTo>
                  <a:lnTo>
                    <a:pt x="609984" y="21132"/>
                  </a:lnTo>
                  <a:lnTo>
                    <a:pt x="564922" y="9549"/>
                  </a:lnTo>
                  <a:lnTo>
                    <a:pt x="518233" y="2426"/>
                  </a:lnTo>
                  <a:lnTo>
                    <a:pt x="470154" y="0"/>
                  </a:lnTo>
                  <a:close/>
                </a:path>
              </a:pathLst>
            </a:custGeom>
            <a:solidFill>
              <a:srgbClr val="FFC000"/>
            </a:solidFill>
          </p:spPr>
          <p:txBody>
            <a:bodyPr wrap="square" lIns="0" tIns="0" rIns="0" bIns="0" rtlCol="0"/>
            <a:lstStyle/>
            <a:p>
              <a:endParaRPr/>
            </a:p>
          </p:txBody>
        </p:sp>
        <p:sp>
          <p:nvSpPr>
            <p:cNvPr id="13" name="object 13"/>
            <p:cNvSpPr/>
            <p:nvPr/>
          </p:nvSpPr>
          <p:spPr>
            <a:xfrm>
              <a:off x="2822803" y="3764699"/>
              <a:ext cx="382270" cy="454025"/>
            </a:xfrm>
            <a:custGeom>
              <a:avLst/>
              <a:gdLst/>
              <a:ahLst/>
              <a:cxnLst/>
              <a:rect l="l" t="t" r="r" b="b"/>
              <a:pathLst>
                <a:path w="382269" h="454025">
                  <a:moveTo>
                    <a:pt x="138798" y="217030"/>
                  </a:moveTo>
                  <a:lnTo>
                    <a:pt x="136944" y="207835"/>
                  </a:lnTo>
                  <a:lnTo>
                    <a:pt x="131876" y="200329"/>
                  </a:lnTo>
                  <a:lnTo>
                    <a:pt x="124383" y="195262"/>
                  </a:lnTo>
                  <a:lnTo>
                    <a:pt x="115189" y="193408"/>
                  </a:lnTo>
                  <a:lnTo>
                    <a:pt x="106006" y="195262"/>
                  </a:lnTo>
                  <a:lnTo>
                    <a:pt x="98501" y="200329"/>
                  </a:lnTo>
                  <a:lnTo>
                    <a:pt x="93446" y="207835"/>
                  </a:lnTo>
                  <a:lnTo>
                    <a:pt x="91592" y="217030"/>
                  </a:lnTo>
                  <a:lnTo>
                    <a:pt x="93446" y="226212"/>
                  </a:lnTo>
                  <a:lnTo>
                    <a:pt x="98501" y="233718"/>
                  </a:lnTo>
                  <a:lnTo>
                    <a:pt x="106006" y="238785"/>
                  </a:lnTo>
                  <a:lnTo>
                    <a:pt x="115189" y="240639"/>
                  </a:lnTo>
                  <a:lnTo>
                    <a:pt x="124383" y="238785"/>
                  </a:lnTo>
                  <a:lnTo>
                    <a:pt x="131876" y="233718"/>
                  </a:lnTo>
                  <a:lnTo>
                    <a:pt x="136944" y="226212"/>
                  </a:lnTo>
                  <a:lnTo>
                    <a:pt x="138798" y="217030"/>
                  </a:lnTo>
                  <a:close/>
                </a:path>
                <a:path w="382269" h="454025">
                  <a:moveTo>
                    <a:pt x="209600" y="102895"/>
                  </a:moveTo>
                  <a:lnTo>
                    <a:pt x="207733" y="93751"/>
                  </a:lnTo>
                  <a:lnTo>
                    <a:pt x="202641" y="86233"/>
                  </a:lnTo>
                  <a:lnTo>
                    <a:pt x="195135" y="81153"/>
                  </a:lnTo>
                  <a:lnTo>
                    <a:pt x="186004" y="79273"/>
                  </a:lnTo>
                  <a:lnTo>
                    <a:pt x="176860" y="81153"/>
                  </a:lnTo>
                  <a:lnTo>
                    <a:pt x="169354" y="86233"/>
                  </a:lnTo>
                  <a:lnTo>
                    <a:pt x="164261" y="93751"/>
                  </a:lnTo>
                  <a:lnTo>
                    <a:pt x="162394" y="102895"/>
                  </a:lnTo>
                  <a:lnTo>
                    <a:pt x="164261" y="112039"/>
                  </a:lnTo>
                  <a:lnTo>
                    <a:pt x="169354" y="119545"/>
                  </a:lnTo>
                  <a:lnTo>
                    <a:pt x="176860" y="124637"/>
                  </a:lnTo>
                  <a:lnTo>
                    <a:pt x="186004" y="126504"/>
                  </a:lnTo>
                  <a:lnTo>
                    <a:pt x="195135" y="124637"/>
                  </a:lnTo>
                  <a:lnTo>
                    <a:pt x="202641" y="119545"/>
                  </a:lnTo>
                  <a:lnTo>
                    <a:pt x="207733" y="112039"/>
                  </a:lnTo>
                  <a:lnTo>
                    <a:pt x="209600" y="102895"/>
                  </a:lnTo>
                  <a:close/>
                </a:path>
                <a:path w="382269" h="454025">
                  <a:moveTo>
                    <a:pt x="382041" y="260388"/>
                  </a:moveTo>
                  <a:lnTo>
                    <a:pt x="376491" y="245694"/>
                  </a:lnTo>
                  <a:lnTo>
                    <a:pt x="337718" y="178231"/>
                  </a:lnTo>
                  <a:lnTo>
                    <a:pt x="337616" y="174294"/>
                  </a:lnTo>
                  <a:lnTo>
                    <a:pt x="337121" y="169240"/>
                  </a:lnTo>
                  <a:lnTo>
                    <a:pt x="335788" y="155740"/>
                  </a:lnTo>
                  <a:lnTo>
                    <a:pt x="333273" y="130111"/>
                  </a:lnTo>
                  <a:lnTo>
                    <a:pt x="317284" y="88341"/>
                  </a:lnTo>
                  <a:lnTo>
                    <a:pt x="290868" y="52158"/>
                  </a:lnTo>
                  <a:lnTo>
                    <a:pt x="286804" y="48920"/>
                  </a:lnTo>
                  <a:lnTo>
                    <a:pt x="269900" y="35420"/>
                  </a:lnTo>
                  <a:lnTo>
                    <a:pt x="255117" y="23609"/>
                  </a:lnTo>
                  <a:lnTo>
                    <a:pt x="252869" y="22669"/>
                  </a:lnTo>
                  <a:lnTo>
                    <a:pt x="252869" y="93891"/>
                  </a:lnTo>
                  <a:lnTo>
                    <a:pt x="252869" y="110769"/>
                  </a:lnTo>
                  <a:lnTo>
                    <a:pt x="238823" y="117513"/>
                  </a:lnTo>
                  <a:lnTo>
                    <a:pt x="237693" y="122008"/>
                  </a:lnTo>
                  <a:lnTo>
                    <a:pt x="233197" y="129882"/>
                  </a:lnTo>
                  <a:lnTo>
                    <a:pt x="238264" y="144500"/>
                  </a:lnTo>
                  <a:lnTo>
                    <a:pt x="227025" y="155740"/>
                  </a:lnTo>
                  <a:lnTo>
                    <a:pt x="212407" y="150685"/>
                  </a:lnTo>
                  <a:lnTo>
                    <a:pt x="208470" y="152933"/>
                  </a:lnTo>
                  <a:lnTo>
                    <a:pt x="204546" y="154622"/>
                  </a:lnTo>
                  <a:lnTo>
                    <a:pt x="200050" y="155740"/>
                  </a:lnTo>
                  <a:lnTo>
                    <a:pt x="193306" y="169240"/>
                  </a:lnTo>
                  <a:lnTo>
                    <a:pt x="182626" y="169240"/>
                  </a:lnTo>
                  <a:lnTo>
                    <a:pt x="182626" y="208026"/>
                  </a:lnTo>
                  <a:lnTo>
                    <a:pt x="182067" y="224891"/>
                  </a:lnTo>
                  <a:lnTo>
                    <a:pt x="168021" y="231648"/>
                  </a:lnTo>
                  <a:lnTo>
                    <a:pt x="166890" y="236143"/>
                  </a:lnTo>
                  <a:lnTo>
                    <a:pt x="165201" y="240080"/>
                  </a:lnTo>
                  <a:lnTo>
                    <a:pt x="162953" y="244005"/>
                  </a:lnTo>
                  <a:lnTo>
                    <a:pt x="167449" y="258635"/>
                  </a:lnTo>
                  <a:lnTo>
                    <a:pt x="156210" y="269875"/>
                  </a:lnTo>
                  <a:lnTo>
                    <a:pt x="141605" y="264807"/>
                  </a:lnTo>
                  <a:lnTo>
                    <a:pt x="137668" y="267068"/>
                  </a:lnTo>
                  <a:lnTo>
                    <a:pt x="133743" y="268744"/>
                  </a:lnTo>
                  <a:lnTo>
                    <a:pt x="129247" y="269875"/>
                  </a:lnTo>
                  <a:lnTo>
                    <a:pt x="123063" y="283362"/>
                  </a:lnTo>
                  <a:lnTo>
                    <a:pt x="107327" y="283362"/>
                  </a:lnTo>
                  <a:lnTo>
                    <a:pt x="100584" y="269316"/>
                  </a:lnTo>
                  <a:lnTo>
                    <a:pt x="98336" y="268744"/>
                  </a:lnTo>
                  <a:lnTo>
                    <a:pt x="96088" y="268185"/>
                  </a:lnTo>
                  <a:lnTo>
                    <a:pt x="92151" y="266496"/>
                  </a:lnTo>
                  <a:lnTo>
                    <a:pt x="88214" y="264248"/>
                  </a:lnTo>
                  <a:lnTo>
                    <a:pt x="73609" y="268744"/>
                  </a:lnTo>
                  <a:lnTo>
                    <a:pt x="62369" y="257505"/>
                  </a:lnTo>
                  <a:lnTo>
                    <a:pt x="67424" y="242887"/>
                  </a:lnTo>
                  <a:lnTo>
                    <a:pt x="65176" y="238950"/>
                  </a:lnTo>
                  <a:lnTo>
                    <a:pt x="63500" y="235013"/>
                  </a:lnTo>
                  <a:lnTo>
                    <a:pt x="62369" y="230517"/>
                  </a:lnTo>
                  <a:lnTo>
                    <a:pt x="48323" y="223774"/>
                  </a:lnTo>
                  <a:lnTo>
                    <a:pt x="48323" y="208026"/>
                  </a:lnTo>
                  <a:lnTo>
                    <a:pt x="62369" y="201282"/>
                  </a:lnTo>
                  <a:lnTo>
                    <a:pt x="63500" y="196786"/>
                  </a:lnTo>
                  <a:lnTo>
                    <a:pt x="65176" y="192849"/>
                  </a:lnTo>
                  <a:lnTo>
                    <a:pt x="67424" y="188912"/>
                  </a:lnTo>
                  <a:lnTo>
                    <a:pt x="62369" y="174294"/>
                  </a:lnTo>
                  <a:lnTo>
                    <a:pt x="73609" y="163055"/>
                  </a:lnTo>
                  <a:lnTo>
                    <a:pt x="88214" y="168109"/>
                  </a:lnTo>
                  <a:lnTo>
                    <a:pt x="92151" y="165862"/>
                  </a:lnTo>
                  <a:lnTo>
                    <a:pt x="96088" y="164172"/>
                  </a:lnTo>
                  <a:lnTo>
                    <a:pt x="100584" y="163055"/>
                  </a:lnTo>
                  <a:lnTo>
                    <a:pt x="107327" y="148996"/>
                  </a:lnTo>
                  <a:lnTo>
                    <a:pt x="123621" y="148996"/>
                  </a:lnTo>
                  <a:lnTo>
                    <a:pt x="130365" y="163055"/>
                  </a:lnTo>
                  <a:lnTo>
                    <a:pt x="134861" y="164172"/>
                  </a:lnTo>
                  <a:lnTo>
                    <a:pt x="138798" y="165862"/>
                  </a:lnTo>
                  <a:lnTo>
                    <a:pt x="142722" y="168109"/>
                  </a:lnTo>
                  <a:lnTo>
                    <a:pt x="157340" y="163055"/>
                  </a:lnTo>
                  <a:lnTo>
                    <a:pt x="168579" y="174294"/>
                  </a:lnTo>
                  <a:lnTo>
                    <a:pt x="163525" y="188912"/>
                  </a:lnTo>
                  <a:lnTo>
                    <a:pt x="165773" y="192849"/>
                  </a:lnTo>
                  <a:lnTo>
                    <a:pt x="167449" y="196786"/>
                  </a:lnTo>
                  <a:lnTo>
                    <a:pt x="168579" y="201282"/>
                  </a:lnTo>
                  <a:lnTo>
                    <a:pt x="182626" y="208026"/>
                  </a:lnTo>
                  <a:lnTo>
                    <a:pt x="182626" y="169240"/>
                  </a:lnTo>
                  <a:lnTo>
                    <a:pt x="177571" y="169240"/>
                  </a:lnTo>
                  <a:lnTo>
                    <a:pt x="174599" y="163055"/>
                  </a:lnTo>
                  <a:lnTo>
                    <a:pt x="170827" y="155181"/>
                  </a:lnTo>
                  <a:lnTo>
                    <a:pt x="166331" y="154051"/>
                  </a:lnTo>
                  <a:lnTo>
                    <a:pt x="162394" y="152374"/>
                  </a:lnTo>
                  <a:lnTo>
                    <a:pt x="158457" y="150114"/>
                  </a:lnTo>
                  <a:lnTo>
                    <a:pt x="143852" y="155181"/>
                  </a:lnTo>
                  <a:lnTo>
                    <a:pt x="137668" y="148996"/>
                  </a:lnTo>
                  <a:lnTo>
                    <a:pt x="132613" y="143929"/>
                  </a:lnTo>
                  <a:lnTo>
                    <a:pt x="137668" y="129311"/>
                  </a:lnTo>
                  <a:lnTo>
                    <a:pt x="135420" y="125387"/>
                  </a:lnTo>
                  <a:lnTo>
                    <a:pt x="133743" y="121450"/>
                  </a:lnTo>
                  <a:lnTo>
                    <a:pt x="132613" y="116954"/>
                  </a:lnTo>
                  <a:lnTo>
                    <a:pt x="118567" y="110197"/>
                  </a:lnTo>
                  <a:lnTo>
                    <a:pt x="118567" y="94462"/>
                  </a:lnTo>
                  <a:lnTo>
                    <a:pt x="132613" y="87706"/>
                  </a:lnTo>
                  <a:lnTo>
                    <a:pt x="133743" y="83210"/>
                  </a:lnTo>
                  <a:lnTo>
                    <a:pt x="135420" y="79273"/>
                  </a:lnTo>
                  <a:lnTo>
                    <a:pt x="137668" y="75349"/>
                  </a:lnTo>
                  <a:lnTo>
                    <a:pt x="133172" y="60731"/>
                  </a:lnTo>
                  <a:lnTo>
                    <a:pt x="144411" y="49479"/>
                  </a:lnTo>
                  <a:lnTo>
                    <a:pt x="159029" y="54546"/>
                  </a:lnTo>
                  <a:lnTo>
                    <a:pt x="162953" y="52285"/>
                  </a:lnTo>
                  <a:lnTo>
                    <a:pt x="166890" y="50609"/>
                  </a:lnTo>
                  <a:lnTo>
                    <a:pt x="171386" y="49479"/>
                  </a:lnTo>
                  <a:lnTo>
                    <a:pt x="178130" y="35420"/>
                  </a:lnTo>
                  <a:lnTo>
                    <a:pt x="193865" y="35420"/>
                  </a:lnTo>
                  <a:lnTo>
                    <a:pt x="200609" y="48920"/>
                  </a:lnTo>
                  <a:lnTo>
                    <a:pt x="205105" y="50038"/>
                  </a:lnTo>
                  <a:lnTo>
                    <a:pt x="209042" y="51727"/>
                  </a:lnTo>
                  <a:lnTo>
                    <a:pt x="212966" y="53975"/>
                  </a:lnTo>
                  <a:lnTo>
                    <a:pt x="227584" y="48920"/>
                  </a:lnTo>
                  <a:lnTo>
                    <a:pt x="238823" y="60159"/>
                  </a:lnTo>
                  <a:lnTo>
                    <a:pt x="233768" y="74777"/>
                  </a:lnTo>
                  <a:lnTo>
                    <a:pt x="236016" y="78714"/>
                  </a:lnTo>
                  <a:lnTo>
                    <a:pt x="237693" y="82651"/>
                  </a:lnTo>
                  <a:lnTo>
                    <a:pt x="238823" y="87147"/>
                  </a:lnTo>
                  <a:lnTo>
                    <a:pt x="252869" y="93891"/>
                  </a:lnTo>
                  <a:lnTo>
                    <a:pt x="252869" y="22669"/>
                  </a:lnTo>
                  <a:lnTo>
                    <a:pt x="213144" y="5905"/>
                  </a:lnTo>
                  <a:lnTo>
                    <a:pt x="168859" y="0"/>
                  </a:lnTo>
                  <a:lnTo>
                    <a:pt x="124574" y="5905"/>
                  </a:lnTo>
                  <a:lnTo>
                    <a:pt x="82600" y="23609"/>
                  </a:lnTo>
                  <a:lnTo>
                    <a:pt x="46850" y="51917"/>
                  </a:lnTo>
                  <a:lnTo>
                    <a:pt x="20434" y="88138"/>
                  </a:lnTo>
                  <a:lnTo>
                    <a:pt x="4508" y="129882"/>
                  </a:lnTo>
                  <a:lnTo>
                    <a:pt x="0" y="175425"/>
                  </a:lnTo>
                  <a:lnTo>
                    <a:pt x="4432" y="214630"/>
                  </a:lnTo>
                  <a:lnTo>
                    <a:pt x="17348" y="251244"/>
                  </a:lnTo>
                  <a:lnTo>
                    <a:pt x="38163" y="283972"/>
                  </a:lnTo>
                  <a:lnTo>
                    <a:pt x="66306" y="311480"/>
                  </a:lnTo>
                  <a:lnTo>
                    <a:pt x="66306" y="453720"/>
                  </a:lnTo>
                  <a:lnTo>
                    <a:pt x="243878" y="453720"/>
                  </a:lnTo>
                  <a:lnTo>
                    <a:pt x="243878" y="386257"/>
                  </a:lnTo>
                  <a:lnTo>
                    <a:pt x="271411" y="386257"/>
                  </a:lnTo>
                  <a:lnTo>
                    <a:pt x="308559" y="374865"/>
                  </a:lnTo>
                  <a:lnTo>
                    <a:pt x="332803" y="344576"/>
                  </a:lnTo>
                  <a:lnTo>
                    <a:pt x="337718" y="318782"/>
                  </a:lnTo>
                  <a:lnTo>
                    <a:pt x="337718" y="285051"/>
                  </a:lnTo>
                  <a:lnTo>
                    <a:pt x="362445" y="285051"/>
                  </a:lnTo>
                  <a:lnTo>
                    <a:pt x="366839" y="283362"/>
                  </a:lnTo>
                  <a:lnTo>
                    <a:pt x="372706" y="281114"/>
                  </a:lnTo>
                  <a:lnTo>
                    <a:pt x="380009" y="272542"/>
                  </a:lnTo>
                  <a:lnTo>
                    <a:pt x="380453" y="269875"/>
                  </a:lnTo>
                  <a:lnTo>
                    <a:pt x="382041" y="260388"/>
                  </a:lnTo>
                  <a:close/>
                </a:path>
              </a:pathLst>
            </a:custGeom>
            <a:solidFill>
              <a:srgbClr val="FFFFFF"/>
            </a:solidFill>
          </p:spPr>
          <p:txBody>
            <a:bodyPr wrap="square" lIns="0" tIns="0" rIns="0" bIns="0" rtlCol="0"/>
            <a:lstStyle/>
            <a:p>
              <a:endParaRPr/>
            </a:p>
          </p:txBody>
        </p:sp>
      </p:grpSp>
      <p:sp>
        <p:nvSpPr>
          <p:cNvPr id="14" name="object 14"/>
          <p:cNvSpPr txBox="1"/>
          <p:nvPr/>
        </p:nvSpPr>
        <p:spPr>
          <a:xfrm>
            <a:off x="3672966" y="3566541"/>
            <a:ext cx="2144395" cy="847725"/>
          </a:xfrm>
          <a:prstGeom prst="rect">
            <a:avLst/>
          </a:prstGeom>
        </p:spPr>
        <p:txBody>
          <a:bodyPr vert="horz" wrap="square" lIns="0" tIns="13335" rIns="0" bIns="0" rtlCol="0">
            <a:spAutoFit/>
          </a:bodyPr>
          <a:lstStyle/>
          <a:p>
            <a:pPr marL="12700" marR="5080">
              <a:lnSpc>
                <a:spcPct val="99800"/>
              </a:lnSpc>
              <a:spcBef>
                <a:spcPts val="105"/>
              </a:spcBef>
            </a:pPr>
            <a:r>
              <a:rPr sz="1800" dirty="0">
                <a:latin typeface="Segoe UI"/>
                <a:cs typeface="Segoe UI"/>
              </a:rPr>
              <a:t>Increase</a:t>
            </a:r>
            <a:r>
              <a:rPr sz="1800" spc="-35" dirty="0">
                <a:latin typeface="Segoe UI"/>
                <a:cs typeface="Segoe UI"/>
              </a:rPr>
              <a:t> </a:t>
            </a:r>
            <a:r>
              <a:rPr sz="1800" dirty="0">
                <a:latin typeface="Segoe UI"/>
                <a:cs typeface="Segoe UI"/>
              </a:rPr>
              <a:t>self</a:t>
            </a:r>
            <a:r>
              <a:rPr sz="1800" spc="-35" dirty="0">
                <a:latin typeface="Segoe UI"/>
                <a:cs typeface="Segoe UI"/>
              </a:rPr>
              <a:t> </a:t>
            </a:r>
            <a:r>
              <a:rPr sz="1800" spc="-10" dirty="0">
                <a:latin typeface="Segoe UI"/>
                <a:cs typeface="Segoe UI"/>
              </a:rPr>
              <a:t>criticism </a:t>
            </a:r>
            <a:r>
              <a:rPr sz="1800" dirty="0">
                <a:latin typeface="Segoe UI"/>
                <a:cs typeface="Segoe UI"/>
              </a:rPr>
              <a:t>and</a:t>
            </a:r>
            <a:r>
              <a:rPr sz="1800" spc="-20" dirty="0">
                <a:latin typeface="Segoe UI"/>
                <a:cs typeface="Segoe UI"/>
              </a:rPr>
              <a:t> </a:t>
            </a:r>
            <a:r>
              <a:rPr sz="1800" dirty="0">
                <a:latin typeface="Segoe UI"/>
                <a:cs typeface="Segoe UI"/>
              </a:rPr>
              <a:t>overaction</a:t>
            </a:r>
            <a:r>
              <a:rPr sz="1800" spc="-10" dirty="0">
                <a:latin typeface="Segoe UI"/>
                <a:cs typeface="Segoe UI"/>
              </a:rPr>
              <a:t> </a:t>
            </a:r>
            <a:r>
              <a:rPr sz="1800" spc="-25" dirty="0">
                <a:latin typeface="Segoe UI"/>
                <a:cs typeface="Segoe UI"/>
              </a:rPr>
              <a:t>to </a:t>
            </a:r>
            <a:r>
              <a:rPr sz="1800" spc="-10" dirty="0">
                <a:latin typeface="Segoe UI"/>
                <a:cs typeface="Segoe UI"/>
              </a:rPr>
              <a:t>criticism</a:t>
            </a:r>
            <a:endParaRPr sz="1800">
              <a:latin typeface="Segoe UI"/>
              <a:cs typeface="Segoe UI"/>
            </a:endParaRPr>
          </a:p>
        </p:txBody>
      </p:sp>
      <p:grpSp>
        <p:nvGrpSpPr>
          <p:cNvPr id="15" name="object 15"/>
          <p:cNvGrpSpPr/>
          <p:nvPr/>
        </p:nvGrpSpPr>
        <p:grpSpPr>
          <a:xfrm>
            <a:off x="6288023" y="3531108"/>
            <a:ext cx="940435" cy="940435"/>
            <a:chOff x="6288023" y="3531108"/>
            <a:chExt cx="940435" cy="940435"/>
          </a:xfrm>
        </p:grpSpPr>
        <p:sp>
          <p:nvSpPr>
            <p:cNvPr id="16" name="object 16"/>
            <p:cNvSpPr/>
            <p:nvPr/>
          </p:nvSpPr>
          <p:spPr>
            <a:xfrm>
              <a:off x="6288023" y="3531108"/>
              <a:ext cx="940435" cy="940435"/>
            </a:xfrm>
            <a:custGeom>
              <a:avLst/>
              <a:gdLst/>
              <a:ahLst/>
              <a:cxnLst/>
              <a:rect l="l" t="t" r="r" b="b"/>
              <a:pathLst>
                <a:path w="940434" h="940435">
                  <a:moveTo>
                    <a:pt x="470153" y="0"/>
                  </a:moveTo>
                  <a:lnTo>
                    <a:pt x="422074" y="2426"/>
                  </a:lnTo>
                  <a:lnTo>
                    <a:pt x="375385" y="9549"/>
                  </a:lnTo>
                  <a:lnTo>
                    <a:pt x="330323" y="21132"/>
                  </a:lnTo>
                  <a:lnTo>
                    <a:pt x="287125" y="36939"/>
                  </a:lnTo>
                  <a:lnTo>
                    <a:pt x="246025" y="56733"/>
                  </a:lnTo>
                  <a:lnTo>
                    <a:pt x="207261" y="80280"/>
                  </a:lnTo>
                  <a:lnTo>
                    <a:pt x="171069" y="107342"/>
                  </a:lnTo>
                  <a:lnTo>
                    <a:pt x="137683" y="137683"/>
                  </a:lnTo>
                  <a:lnTo>
                    <a:pt x="107342" y="171069"/>
                  </a:lnTo>
                  <a:lnTo>
                    <a:pt x="80280" y="207261"/>
                  </a:lnTo>
                  <a:lnTo>
                    <a:pt x="56733" y="246025"/>
                  </a:lnTo>
                  <a:lnTo>
                    <a:pt x="36939" y="287125"/>
                  </a:lnTo>
                  <a:lnTo>
                    <a:pt x="21132" y="330323"/>
                  </a:lnTo>
                  <a:lnTo>
                    <a:pt x="9549" y="375385"/>
                  </a:lnTo>
                  <a:lnTo>
                    <a:pt x="2426" y="422074"/>
                  </a:lnTo>
                  <a:lnTo>
                    <a:pt x="0" y="470153"/>
                  </a:lnTo>
                  <a:lnTo>
                    <a:pt x="2426" y="518233"/>
                  </a:lnTo>
                  <a:lnTo>
                    <a:pt x="9549" y="564922"/>
                  </a:lnTo>
                  <a:lnTo>
                    <a:pt x="21132" y="609984"/>
                  </a:lnTo>
                  <a:lnTo>
                    <a:pt x="36939" y="653182"/>
                  </a:lnTo>
                  <a:lnTo>
                    <a:pt x="56733" y="694282"/>
                  </a:lnTo>
                  <a:lnTo>
                    <a:pt x="80280" y="733046"/>
                  </a:lnTo>
                  <a:lnTo>
                    <a:pt x="107342" y="769238"/>
                  </a:lnTo>
                  <a:lnTo>
                    <a:pt x="137683" y="802624"/>
                  </a:lnTo>
                  <a:lnTo>
                    <a:pt x="171069" y="832965"/>
                  </a:lnTo>
                  <a:lnTo>
                    <a:pt x="207261" y="860027"/>
                  </a:lnTo>
                  <a:lnTo>
                    <a:pt x="246025" y="883574"/>
                  </a:lnTo>
                  <a:lnTo>
                    <a:pt x="287125" y="903368"/>
                  </a:lnTo>
                  <a:lnTo>
                    <a:pt x="330323" y="919175"/>
                  </a:lnTo>
                  <a:lnTo>
                    <a:pt x="375385" y="930758"/>
                  </a:lnTo>
                  <a:lnTo>
                    <a:pt x="422074" y="937881"/>
                  </a:lnTo>
                  <a:lnTo>
                    <a:pt x="470153" y="940307"/>
                  </a:lnTo>
                  <a:lnTo>
                    <a:pt x="518233" y="937881"/>
                  </a:lnTo>
                  <a:lnTo>
                    <a:pt x="564922" y="930758"/>
                  </a:lnTo>
                  <a:lnTo>
                    <a:pt x="609984" y="919175"/>
                  </a:lnTo>
                  <a:lnTo>
                    <a:pt x="653182" y="903368"/>
                  </a:lnTo>
                  <a:lnTo>
                    <a:pt x="694282" y="883574"/>
                  </a:lnTo>
                  <a:lnTo>
                    <a:pt x="733046" y="860027"/>
                  </a:lnTo>
                  <a:lnTo>
                    <a:pt x="769238" y="832965"/>
                  </a:lnTo>
                  <a:lnTo>
                    <a:pt x="802624" y="802624"/>
                  </a:lnTo>
                  <a:lnTo>
                    <a:pt x="832965" y="769238"/>
                  </a:lnTo>
                  <a:lnTo>
                    <a:pt x="860027" y="733046"/>
                  </a:lnTo>
                  <a:lnTo>
                    <a:pt x="883574" y="694282"/>
                  </a:lnTo>
                  <a:lnTo>
                    <a:pt x="903368" y="653182"/>
                  </a:lnTo>
                  <a:lnTo>
                    <a:pt x="919175" y="609984"/>
                  </a:lnTo>
                  <a:lnTo>
                    <a:pt x="930758" y="564922"/>
                  </a:lnTo>
                  <a:lnTo>
                    <a:pt x="937881" y="518233"/>
                  </a:lnTo>
                  <a:lnTo>
                    <a:pt x="940307" y="470153"/>
                  </a:lnTo>
                  <a:lnTo>
                    <a:pt x="937881" y="422074"/>
                  </a:lnTo>
                  <a:lnTo>
                    <a:pt x="930758" y="375385"/>
                  </a:lnTo>
                  <a:lnTo>
                    <a:pt x="919175" y="330323"/>
                  </a:lnTo>
                  <a:lnTo>
                    <a:pt x="903368" y="287125"/>
                  </a:lnTo>
                  <a:lnTo>
                    <a:pt x="883574" y="246025"/>
                  </a:lnTo>
                  <a:lnTo>
                    <a:pt x="860027" y="207261"/>
                  </a:lnTo>
                  <a:lnTo>
                    <a:pt x="832965" y="171069"/>
                  </a:lnTo>
                  <a:lnTo>
                    <a:pt x="802624" y="137683"/>
                  </a:lnTo>
                  <a:lnTo>
                    <a:pt x="769238" y="107342"/>
                  </a:lnTo>
                  <a:lnTo>
                    <a:pt x="733046" y="80280"/>
                  </a:lnTo>
                  <a:lnTo>
                    <a:pt x="694282" y="56733"/>
                  </a:lnTo>
                  <a:lnTo>
                    <a:pt x="653182" y="36939"/>
                  </a:lnTo>
                  <a:lnTo>
                    <a:pt x="609984" y="21132"/>
                  </a:lnTo>
                  <a:lnTo>
                    <a:pt x="564922" y="9549"/>
                  </a:lnTo>
                  <a:lnTo>
                    <a:pt x="518233" y="2426"/>
                  </a:lnTo>
                  <a:lnTo>
                    <a:pt x="470153" y="0"/>
                  </a:lnTo>
                  <a:close/>
                </a:path>
              </a:pathLst>
            </a:custGeom>
            <a:solidFill>
              <a:srgbClr val="FFC000"/>
            </a:solidFill>
          </p:spPr>
          <p:txBody>
            <a:bodyPr wrap="square" lIns="0" tIns="0" rIns="0" bIns="0" rtlCol="0"/>
            <a:lstStyle/>
            <a:p>
              <a:endParaRPr/>
            </a:p>
          </p:txBody>
        </p:sp>
        <p:sp>
          <p:nvSpPr>
            <p:cNvPr id="17" name="object 17"/>
            <p:cNvSpPr/>
            <p:nvPr/>
          </p:nvSpPr>
          <p:spPr>
            <a:xfrm>
              <a:off x="6520468" y="3779873"/>
              <a:ext cx="478790" cy="447040"/>
            </a:xfrm>
            <a:custGeom>
              <a:avLst/>
              <a:gdLst/>
              <a:ahLst/>
              <a:cxnLst/>
              <a:rect l="l" t="t" r="r" b="b"/>
              <a:pathLst>
                <a:path w="478790" h="447039">
                  <a:moveTo>
                    <a:pt x="280972" y="0"/>
                  </a:moveTo>
                  <a:lnTo>
                    <a:pt x="40460" y="84338"/>
                  </a:lnTo>
                  <a:lnTo>
                    <a:pt x="17306" y="132171"/>
                  </a:lnTo>
                  <a:lnTo>
                    <a:pt x="16858" y="160239"/>
                  </a:lnTo>
                  <a:lnTo>
                    <a:pt x="17982" y="168672"/>
                  </a:lnTo>
                  <a:lnTo>
                    <a:pt x="19668" y="176543"/>
                  </a:lnTo>
                  <a:lnTo>
                    <a:pt x="8534" y="188552"/>
                  </a:lnTo>
                  <a:lnTo>
                    <a:pt x="2669" y="204725"/>
                  </a:lnTo>
                  <a:lnTo>
                    <a:pt x="386" y="223112"/>
                  </a:lnTo>
                  <a:lnTo>
                    <a:pt x="0" y="241762"/>
                  </a:lnTo>
                  <a:lnTo>
                    <a:pt x="895" y="256125"/>
                  </a:lnTo>
                  <a:lnTo>
                    <a:pt x="3793" y="269381"/>
                  </a:lnTo>
                  <a:lnTo>
                    <a:pt x="9008" y="281056"/>
                  </a:lnTo>
                  <a:lnTo>
                    <a:pt x="16858" y="290675"/>
                  </a:lnTo>
                  <a:lnTo>
                    <a:pt x="15497" y="298265"/>
                  </a:lnTo>
                  <a:lnTo>
                    <a:pt x="15243" y="306699"/>
                  </a:lnTo>
                  <a:lnTo>
                    <a:pt x="15515" y="315976"/>
                  </a:lnTo>
                  <a:lnTo>
                    <a:pt x="15734" y="326096"/>
                  </a:lnTo>
                  <a:lnTo>
                    <a:pt x="30907" y="373771"/>
                  </a:lnTo>
                  <a:lnTo>
                    <a:pt x="201176" y="446974"/>
                  </a:lnTo>
                  <a:lnTo>
                    <a:pt x="289269" y="410430"/>
                  </a:lnTo>
                  <a:lnTo>
                    <a:pt x="202300" y="410430"/>
                  </a:lnTo>
                  <a:lnTo>
                    <a:pt x="45517" y="348585"/>
                  </a:lnTo>
                  <a:lnTo>
                    <a:pt x="45517" y="304731"/>
                  </a:lnTo>
                  <a:lnTo>
                    <a:pt x="132598" y="304731"/>
                  </a:lnTo>
                  <a:lnTo>
                    <a:pt x="30345" y="264251"/>
                  </a:lnTo>
                  <a:lnTo>
                    <a:pt x="30345" y="213650"/>
                  </a:lnTo>
                  <a:lnTo>
                    <a:pt x="146616" y="213650"/>
                  </a:lnTo>
                  <a:lnTo>
                    <a:pt x="47203" y="174294"/>
                  </a:lnTo>
                  <a:lnTo>
                    <a:pt x="47203" y="123694"/>
                  </a:lnTo>
                  <a:lnTo>
                    <a:pt x="355222" y="123694"/>
                  </a:lnTo>
                  <a:lnTo>
                    <a:pt x="427640" y="94458"/>
                  </a:lnTo>
                  <a:lnTo>
                    <a:pt x="449556" y="94458"/>
                  </a:lnTo>
                  <a:lnTo>
                    <a:pt x="449556" y="85463"/>
                  </a:lnTo>
                  <a:lnTo>
                    <a:pt x="478777" y="73094"/>
                  </a:lnTo>
                  <a:lnTo>
                    <a:pt x="280972" y="0"/>
                  </a:lnTo>
                  <a:close/>
                </a:path>
                <a:path w="478790" h="447039">
                  <a:moveTo>
                    <a:pt x="448432" y="266500"/>
                  </a:moveTo>
                  <a:lnTo>
                    <a:pt x="427078" y="266500"/>
                  </a:lnTo>
                  <a:lnTo>
                    <a:pt x="426516" y="317662"/>
                  </a:lnTo>
                  <a:lnTo>
                    <a:pt x="202300" y="410430"/>
                  </a:lnTo>
                  <a:lnTo>
                    <a:pt x="289269" y="410430"/>
                  </a:lnTo>
                  <a:lnTo>
                    <a:pt x="477653" y="332280"/>
                  </a:lnTo>
                  <a:lnTo>
                    <a:pt x="448432" y="321598"/>
                  </a:lnTo>
                  <a:lnTo>
                    <a:pt x="448432" y="266500"/>
                  </a:lnTo>
                  <a:close/>
                </a:path>
                <a:path w="478790" h="447039">
                  <a:moveTo>
                    <a:pt x="132598" y="304731"/>
                  </a:moveTo>
                  <a:lnTo>
                    <a:pt x="45517" y="304731"/>
                  </a:lnTo>
                  <a:lnTo>
                    <a:pt x="185442" y="362078"/>
                  </a:lnTo>
                  <a:lnTo>
                    <a:pt x="276411" y="326096"/>
                  </a:lnTo>
                  <a:lnTo>
                    <a:pt x="186566" y="326096"/>
                  </a:lnTo>
                  <a:lnTo>
                    <a:pt x="132598" y="304731"/>
                  </a:lnTo>
                  <a:close/>
                </a:path>
                <a:path w="478790" h="447039">
                  <a:moveTo>
                    <a:pt x="432697" y="185539"/>
                  </a:moveTo>
                  <a:lnTo>
                    <a:pt x="411344" y="185539"/>
                  </a:lnTo>
                  <a:lnTo>
                    <a:pt x="411344" y="233328"/>
                  </a:lnTo>
                  <a:lnTo>
                    <a:pt x="410782" y="233328"/>
                  </a:lnTo>
                  <a:lnTo>
                    <a:pt x="186566" y="326096"/>
                  </a:lnTo>
                  <a:lnTo>
                    <a:pt x="276411" y="326096"/>
                  </a:lnTo>
                  <a:lnTo>
                    <a:pt x="427078" y="266500"/>
                  </a:lnTo>
                  <a:lnTo>
                    <a:pt x="448432" y="266500"/>
                  </a:lnTo>
                  <a:lnTo>
                    <a:pt x="448432" y="259753"/>
                  </a:lnTo>
                  <a:lnTo>
                    <a:pt x="477653" y="247384"/>
                  </a:lnTo>
                  <a:lnTo>
                    <a:pt x="432697" y="230517"/>
                  </a:lnTo>
                  <a:lnTo>
                    <a:pt x="432697" y="185539"/>
                  </a:lnTo>
                  <a:close/>
                </a:path>
                <a:path w="478790" h="447039">
                  <a:moveTo>
                    <a:pt x="146616" y="213650"/>
                  </a:moveTo>
                  <a:lnTo>
                    <a:pt x="30345" y="213650"/>
                  </a:lnTo>
                  <a:lnTo>
                    <a:pt x="191061" y="277744"/>
                  </a:lnTo>
                  <a:lnTo>
                    <a:pt x="290457" y="236139"/>
                  </a:lnTo>
                  <a:lnTo>
                    <a:pt x="203424" y="236139"/>
                  </a:lnTo>
                  <a:lnTo>
                    <a:pt x="146616" y="213650"/>
                  </a:lnTo>
                  <a:close/>
                </a:path>
                <a:path w="478790" h="447039">
                  <a:moveTo>
                    <a:pt x="449556" y="94458"/>
                  </a:moveTo>
                  <a:lnTo>
                    <a:pt x="427640" y="94458"/>
                  </a:lnTo>
                  <a:lnTo>
                    <a:pt x="427640" y="142810"/>
                  </a:lnTo>
                  <a:lnTo>
                    <a:pt x="203424" y="236139"/>
                  </a:lnTo>
                  <a:lnTo>
                    <a:pt x="290457" y="236139"/>
                  </a:lnTo>
                  <a:lnTo>
                    <a:pt x="411344" y="185539"/>
                  </a:lnTo>
                  <a:lnTo>
                    <a:pt x="432697" y="185539"/>
                  </a:lnTo>
                  <a:lnTo>
                    <a:pt x="432697" y="176543"/>
                  </a:lnTo>
                  <a:lnTo>
                    <a:pt x="478777" y="157428"/>
                  </a:lnTo>
                  <a:lnTo>
                    <a:pt x="449556" y="146745"/>
                  </a:lnTo>
                  <a:lnTo>
                    <a:pt x="449556" y="94458"/>
                  </a:lnTo>
                  <a:close/>
                </a:path>
                <a:path w="478790" h="447039">
                  <a:moveTo>
                    <a:pt x="355222" y="123694"/>
                  </a:moveTo>
                  <a:lnTo>
                    <a:pt x="47203" y="123694"/>
                  </a:lnTo>
                  <a:lnTo>
                    <a:pt x="203424" y="184977"/>
                  </a:lnTo>
                  <a:lnTo>
                    <a:pt x="355222" y="123694"/>
                  </a:lnTo>
                  <a:close/>
                </a:path>
              </a:pathLst>
            </a:custGeom>
            <a:solidFill>
              <a:srgbClr val="FFFFFF"/>
            </a:solidFill>
          </p:spPr>
          <p:txBody>
            <a:bodyPr wrap="square" lIns="0" tIns="0" rIns="0" bIns="0" rtlCol="0"/>
            <a:lstStyle/>
            <a:p>
              <a:endParaRPr/>
            </a:p>
          </p:txBody>
        </p:sp>
      </p:grpSp>
      <p:sp>
        <p:nvSpPr>
          <p:cNvPr id="18" name="object 18"/>
          <p:cNvSpPr txBox="1"/>
          <p:nvPr/>
        </p:nvSpPr>
        <p:spPr>
          <a:xfrm>
            <a:off x="7418958" y="3703142"/>
            <a:ext cx="2233930" cy="574675"/>
          </a:xfrm>
          <a:prstGeom prst="rect">
            <a:avLst/>
          </a:prstGeom>
        </p:spPr>
        <p:txBody>
          <a:bodyPr vert="horz" wrap="square" lIns="0" tIns="12700" rIns="0" bIns="0" rtlCol="0">
            <a:spAutoFit/>
          </a:bodyPr>
          <a:lstStyle/>
          <a:p>
            <a:pPr marL="12700">
              <a:lnSpc>
                <a:spcPct val="100000"/>
              </a:lnSpc>
              <a:spcBef>
                <a:spcPts val="100"/>
              </a:spcBef>
            </a:pPr>
            <a:r>
              <a:rPr sz="1800" spc="-10" dirty="0">
                <a:latin typeface="Segoe UI"/>
                <a:cs typeface="Segoe UI"/>
              </a:rPr>
              <a:t>Drop-</a:t>
            </a:r>
            <a:r>
              <a:rPr sz="1800" dirty="0">
                <a:latin typeface="Segoe UI"/>
                <a:cs typeface="Segoe UI"/>
              </a:rPr>
              <a:t>in</a:t>
            </a:r>
            <a:r>
              <a:rPr sz="1800" spc="-25" dirty="0">
                <a:latin typeface="Segoe UI"/>
                <a:cs typeface="Segoe UI"/>
              </a:rPr>
              <a:t> </a:t>
            </a:r>
            <a:r>
              <a:rPr sz="1800" dirty="0">
                <a:latin typeface="Segoe UI"/>
                <a:cs typeface="Segoe UI"/>
              </a:rPr>
              <a:t>activities,</a:t>
            </a:r>
            <a:r>
              <a:rPr sz="1800" spc="-5" dirty="0">
                <a:latin typeface="Segoe UI"/>
                <a:cs typeface="Segoe UI"/>
              </a:rPr>
              <a:t> </a:t>
            </a:r>
            <a:r>
              <a:rPr sz="1800" spc="-20" dirty="0">
                <a:latin typeface="Segoe UI"/>
                <a:cs typeface="Segoe UI"/>
              </a:rPr>
              <a:t>loss</a:t>
            </a:r>
            <a:endParaRPr sz="1800">
              <a:latin typeface="Segoe UI"/>
              <a:cs typeface="Segoe UI"/>
            </a:endParaRPr>
          </a:p>
          <a:p>
            <a:pPr marL="12700">
              <a:lnSpc>
                <a:spcPct val="100000"/>
              </a:lnSpc>
              <a:spcBef>
                <a:spcPts val="5"/>
              </a:spcBef>
            </a:pPr>
            <a:r>
              <a:rPr sz="1800" dirty="0">
                <a:latin typeface="Segoe UI"/>
                <a:cs typeface="Segoe UI"/>
              </a:rPr>
              <a:t>of</a:t>
            </a:r>
            <a:r>
              <a:rPr sz="1800" spc="-35" dirty="0">
                <a:latin typeface="Segoe UI"/>
                <a:cs typeface="Segoe UI"/>
              </a:rPr>
              <a:t> </a:t>
            </a:r>
            <a:r>
              <a:rPr sz="1800" spc="-10" dirty="0">
                <a:latin typeface="Segoe UI"/>
                <a:cs typeface="Segoe UI"/>
              </a:rPr>
              <a:t>interest</a:t>
            </a:r>
            <a:endParaRPr sz="1800">
              <a:latin typeface="Segoe UI"/>
              <a:cs typeface="Segoe UI"/>
            </a:endParaRPr>
          </a:p>
        </p:txBody>
      </p:sp>
      <p:grpSp>
        <p:nvGrpSpPr>
          <p:cNvPr id="19" name="object 19"/>
          <p:cNvGrpSpPr/>
          <p:nvPr/>
        </p:nvGrpSpPr>
        <p:grpSpPr>
          <a:xfrm>
            <a:off x="2543555" y="5210555"/>
            <a:ext cx="940435" cy="942340"/>
            <a:chOff x="2543555" y="5210555"/>
            <a:chExt cx="940435" cy="942340"/>
          </a:xfrm>
        </p:grpSpPr>
        <p:sp>
          <p:nvSpPr>
            <p:cNvPr id="20" name="object 20"/>
            <p:cNvSpPr/>
            <p:nvPr/>
          </p:nvSpPr>
          <p:spPr>
            <a:xfrm>
              <a:off x="2543555" y="5210555"/>
              <a:ext cx="940435" cy="942340"/>
            </a:xfrm>
            <a:custGeom>
              <a:avLst/>
              <a:gdLst/>
              <a:ahLst/>
              <a:cxnLst/>
              <a:rect l="l" t="t" r="r" b="b"/>
              <a:pathLst>
                <a:path w="940435" h="942339">
                  <a:moveTo>
                    <a:pt x="470154" y="0"/>
                  </a:moveTo>
                  <a:lnTo>
                    <a:pt x="422074" y="2431"/>
                  </a:lnTo>
                  <a:lnTo>
                    <a:pt x="375385" y="9566"/>
                  </a:lnTo>
                  <a:lnTo>
                    <a:pt x="330323" y="21170"/>
                  </a:lnTo>
                  <a:lnTo>
                    <a:pt x="287125" y="37004"/>
                  </a:lnTo>
                  <a:lnTo>
                    <a:pt x="246025" y="56833"/>
                  </a:lnTo>
                  <a:lnTo>
                    <a:pt x="207261" y="80420"/>
                  </a:lnTo>
                  <a:lnTo>
                    <a:pt x="171069" y="107529"/>
                  </a:lnTo>
                  <a:lnTo>
                    <a:pt x="137683" y="137922"/>
                  </a:lnTo>
                  <a:lnTo>
                    <a:pt x="107342" y="171362"/>
                  </a:lnTo>
                  <a:lnTo>
                    <a:pt x="80280" y="207615"/>
                  </a:lnTo>
                  <a:lnTo>
                    <a:pt x="56733" y="246442"/>
                  </a:lnTo>
                  <a:lnTo>
                    <a:pt x="36939" y="287607"/>
                  </a:lnTo>
                  <a:lnTo>
                    <a:pt x="21132" y="330873"/>
                  </a:lnTo>
                  <a:lnTo>
                    <a:pt x="9549" y="376005"/>
                  </a:lnTo>
                  <a:lnTo>
                    <a:pt x="2426" y="422764"/>
                  </a:lnTo>
                  <a:lnTo>
                    <a:pt x="0" y="470916"/>
                  </a:lnTo>
                  <a:lnTo>
                    <a:pt x="2426" y="519065"/>
                  </a:lnTo>
                  <a:lnTo>
                    <a:pt x="9549" y="565823"/>
                  </a:lnTo>
                  <a:lnTo>
                    <a:pt x="21132" y="610953"/>
                  </a:lnTo>
                  <a:lnTo>
                    <a:pt x="36939" y="654219"/>
                  </a:lnTo>
                  <a:lnTo>
                    <a:pt x="56733" y="695384"/>
                  </a:lnTo>
                  <a:lnTo>
                    <a:pt x="80280" y="734211"/>
                  </a:lnTo>
                  <a:lnTo>
                    <a:pt x="107342" y="770463"/>
                  </a:lnTo>
                  <a:lnTo>
                    <a:pt x="137683" y="803905"/>
                  </a:lnTo>
                  <a:lnTo>
                    <a:pt x="171069" y="834298"/>
                  </a:lnTo>
                  <a:lnTo>
                    <a:pt x="207261" y="861407"/>
                  </a:lnTo>
                  <a:lnTo>
                    <a:pt x="246025" y="884995"/>
                  </a:lnTo>
                  <a:lnTo>
                    <a:pt x="287125" y="904825"/>
                  </a:lnTo>
                  <a:lnTo>
                    <a:pt x="330323" y="920660"/>
                  </a:lnTo>
                  <a:lnTo>
                    <a:pt x="375385" y="932264"/>
                  </a:lnTo>
                  <a:lnTo>
                    <a:pt x="422074" y="939400"/>
                  </a:lnTo>
                  <a:lnTo>
                    <a:pt x="470154" y="941832"/>
                  </a:lnTo>
                  <a:lnTo>
                    <a:pt x="518233" y="939400"/>
                  </a:lnTo>
                  <a:lnTo>
                    <a:pt x="564922" y="932264"/>
                  </a:lnTo>
                  <a:lnTo>
                    <a:pt x="609984" y="920660"/>
                  </a:lnTo>
                  <a:lnTo>
                    <a:pt x="653182" y="904825"/>
                  </a:lnTo>
                  <a:lnTo>
                    <a:pt x="694282" y="884995"/>
                  </a:lnTo>
                  <a:lnTo>
                    <a:pt x="733046" y="861407"/>
                  </a:lnTo>
                  <a:lnTo>
                    <a:pt x="769238" y="834298"/>
                  </a:lnTo>
                  <a:lnTo>
                    <a:pt x="802624" y="803905"/>
                  </a:lnTo>
                  <a:lnTo>
                    <a:pt x="832965" y="770463"/>
                  </a:lnTo>
                  <a:lnTo>
                    <a:pt x="860027" y="734211"/>
                  </a:lnTo>
                  <a:lnTo>
                    <a:pt x="883574" y="695384"/>
                  </a:lnTo>
                  <a:lnTo>
                    <a:pt x="903368" y="654219"/>
                  </a:lnTo>
                  <a:lnTo>
                    <a:pt x="919175" y="610953"/>
                  </a:lnTo>
                  <a:lnTo>
                    <a:pt x="930758" y="565823"/>
                  </a:lnTo>
                  <a:lnTo>
                    <a:pt x="937881" y="519065"/>
                  </a:lnTo>
                  <a:lnTo>
                    <a:pt x="940307" y="470916"/>
                  </a:lnTo>
                  <a:lnTo>
                    <a:pt x="937881" y="422764"/>
                  </a:lnTo>
                  <a:lnTo>
                    <a:pt x="930758" y="376005"/>
                  </a:lnTo>
                  <a:lnTo>
                    <a:pt x="919175" y="330873"/>
                  </a:lnTo>
                  <a:lnTo>
                    <a:pt x="903368" y="287607"/>
                  </a:lnTo>
                  <a:lnTo>
                    <a:pt x="883574" y="246442"/>
                  </a:lnTo>
                  <a:lnTo>
                    <a:pt x="860027" y="207615"/>
                  </a:lnTo>
                  <a:lnTo>
                    <a:pt x="832965" y="171362"/>
                  </a:lnTo>
                  <a:lnTo>
                    <a:pt x="802624" y="137922"/>
                  </a:lnTo>
                  <a:lnTo>
                    <a:pt x="769238" y="107529"/>
                  </a:lnTo>
                  <a:lnTo>
                    <a:pt x="733046" y="80420"/>
                  </a:lnTo>
                  <a:lnTo>
                    <a:pt x="694282" y="56833"/>
                  </a:lnTo>
                  <a:lnTo>
                    <a:pt x="653182" y="37004"/>
                  </a:lnTo>
                  <a:lnTo>
                    <a:pt x="609984" y="21170"/>
                  </a:lnTo>
                  <a:lnTo>
                    <a:pt x="564922" y="9566"/>
                  </a:lnTo>
                  <a:lnTo>
                    <a:pt x="518233" y="2431"/>
                  </a:lnTo>
                  <a:lnTo>
                    <a:pt x="470154" y="0"/>
                  </a:lnTo>
                  <a:close/>
                </a:path>
              </a:pathLst>
            </a:custGeom>
            <a:solidFill>
              <a:srgbClr val="FFC000"/>
            </a:solidFill>
          </p:spPr>
          <p:txBody>
            <a:bodyPr wrap="square" lIns="0" tIns="0" rIns="0" bIns="0" rtlCol="0"/>
            <a:lstStyle/>
            <a:p>
              <a:endParaRPr/>
            </a:p>
          </p:txBody>
        </p:sp>
        <p:pic>
          <p:nvPicPr>
            <p:cNvPr id="21" name="object 21"/>
            <p:cNvPicPr/>
            <p:nvPr/>
          </p:nvPicPr>
          <p:blipFill>
            <a:blip r:embed="rId2" cstate="print"/>
            <a:stretch>
              <a:fillRect/>
            </a:stretch>
          </p:blipFill>
          <p:spPr>
            <a:xfrm>
              <a:off x="2907096" y="5648796"/>
              <a:ext cx="213538" cy="140551"/>
            </a:xfrm>
            <a:prstGeom prst="rect">
              <a:avLst/>
            </a:prstGeom>
          </p:spPr>
        </p:pic>
        <p:sp>
          <p:nvSpPr>
            <p:cNvPr id="22" name="object 22"/>
            <p:cNvSpPr/>
            <p:nvPr/>
          </p:nvSpPr>
          <p:spPr>
            <a:xfrm>
              <a:off x="2839663" y="5463256"/>
              <a:ext cx="348615" cy="438784"/>
            </a:xfrm>
            <a:custGeom>
              <a:avLst/>
              <a:gdLst/>
              <a:ahLst/>
              <a:cxnLst/>
              <a:rect l="l" t="t" r="r" b="b"/>
              <a:pathLst>
                <a:path w="348614" h="438785">
                  <a:moveTo>
                    <a:pt x="174202" y="0"/>
                  </a:moveTo>
                  <a:lnTo>
                    <a:pt x="127952" y="6728"/>
                  </a:lnTo>
                  <a:lnTo>
                    <a:pt x="86356" y="25717"/>
                  </a:lnTo>
                  <a:lnTo>
                    <a:pt x="51087" y="55170"/>
                  </a:lnTo>
                  <a:lnTo>
                    <a:pt x="23822" y="93291"/>
                  </a:lnTo>
                  <a:lnTo>
                    <a:pt x="6234" y="138283"/>
                  </a:lnTo>
                  <a:lnTo>
                    <a:pt x="0" y="188350"/>
                  </a:lnTo>
                  <a:lnTo>
                    <a:pt x="2274" y="217913"/>
                  </a:lnTo>
                  <a:lnTo>
                    <a:pt x="9342" y="245430"/>
                  </a:lnTo>
                  <a:lnTo>
                    <a:pt x="21573" y="271872"/>
                  </a:lnTo>
                  <a:lnTo>
                    <a:pt x="39336" y="298209"/>
                  </a:lnTo>
                  <a:lnTo>
                    <a:pt x="39389" y="326630"/>
                  </a:lnTo>
                  <a:lnTo>
                    <a:pt x="42546" y="344822"/>
                  </a:lnTo>
                  <a:lnTo>
                    <a:pt x="51962" y="360383"/>
                  </a:lnTo>
                  <a:lnTo>
                    <a:pt x="66304" y="371562"/>
                  </a:lnTo>
                  <a:lnTo>
                    <a:pt x="84291" y="376921"/>
                  </a:lnTo>
                  <a:lnTo>
                    <a:pt x="84291" y="431213"/>
                  </a:lnTo>
                  <a:lnTo>
                    <a:pt x="91840" y="438766"/>
                  </a:lnTo>
                  <a:lnTo>
                    <a:pt x="256565" y="438766"/>
                  </a:lnTo>
                  <a:lnTo>
                    <a:pt x="264114" y="431213"/>
                  </a:lnTo>
                  <a:lnTo>
                    <a:pt x="264114" y="404807"/>
                  </a:lnTo>
                  <a:lnTo>
                    <a:pt x="118008" y="404807"/>
                  </a:lnTo>
                  <a:lnTo>
                    <a:pt x="118008" y="350515"/>
                  </a:lnTo>
                  <a:lnTo>
                    <a:pt x="110679" y="343183"/>
                  </a:lnTo>
                  <a:lnTo>
                    <a:pt x="80821" y="343183"/>
                  </a:lnTo>
                  <a:lnTo>
                    <a:pt x="73272" y="335986"/>
                  </a:lnTo>
                  <a:lnTo>
                    <a:pt x="73048" y="326630"/>
                  </a:lnTo>
                  <a:lnTo>
                    <a:pt x="73052" y="288492"/>
                  </a:lnTo>
                  <a:lnTo>
                    <a:pt x="71722" y="284744"/>
                  </a:lnTo>
                  <a:lnTo>
                    <a:pt x="42019" y="236519"/>
                  </a:lnTo>
                  <a:lnTo>
                    <a:pt x="33716" y="188350"/>
                  </a:lnTo>
                  <a:lnTo>
                    <a:pt x="40887" y="139541"/>
                  </a:lnTo>
                  <a:lnTo>
                    <a:pt x="60850" y="97106"/>
                  </a:lnTo>
                  <a:lnTo>
                    <a:pt x="91275" y="63614"/>
                  </a:lnTo>
                  <a:lnTo>
                    <a:pt x="129835" y="41635"/>
                  </a:lnTo>
                  <a:lnTo>
                    <a:pt x="174202" y="33738"/>
                  </a:lnTo>
                  <a:lnTo>
                    <a:pt x="271669" y="33738"/>
                  </a:lnTo>
                  <a:lnTo>
                    <a:pt x="262049" y="25709"/>
                  </a:lnTo>
                  <a:lnTo>
                    <a:pt x="220452" y="6727"/>
                  </a:lnTo>
                  <a:lnTo>
                    <a:pt x="174202" y="0"/>
                  </a:lnTo>
                  <a:close/>
                </a:path>
                <a:path w="348614" h="438785">
                  <a:moveTo>
                    <a:pt x="162963" y="371074"/>
                  </a:moveTo>
                  <a:lnTo>
                    <a:pt x="140486" y="371074"/>
                  </a:lnTo>
                  <a:lnTo>
                    <a:pt x="140486" y="404807"/>
                  </a:lnTo>
                  <a:lnTo>
                    <a:pt x="162963" y="404807"/>
                  </a:lnTo>
                  <a:lnTo>
                    <a:pt x="162963" y="371074"/>
                  </a:lnTo>
                  <a:close/>
                </a:path>
                <a:path w="348614" h="438785">
                  <a:moveTo>
                    <a:pt x="207919" y="371074"/>
                  </a:moveTo>
                  <a:lnTo>
                    <a:pt x="185441" y="371074"/>
                  </a:lnTo>
                  <a:lnTo>
                    <a:pt x="185441" y="404807"/>
                  </a:lnTo>
                  <a:lnTo>
                    <a:pt x="207919" y="404807"/>
                  </a:lnTo>
                  <a:lnTo>
                    <a:pt x="207919" y="371074"/>
                  </a:lnTo>
                  <a:close/>
                </a:path>
                <a:path w="348614" h="438785">
                  <a:moveTo>
                    <a:pt x="258494" y="342962"/>
                  </a:moveTo>
                  <a:lnTo>
                    <a:pt x="237941" y="342967"/>
                  </a:lnTo>
                  <a:lnTo>
                    <a:pt x="230397" y="350515"/>
                  </a:lnTo>
                  <a:lnTo>
                    <a:pt x="230397" y="404807"/>
                  </a:lnTo>
                  <a:lnTo>
                    <a:pt x="264114" y="404807"/>
                  </a:lnTo>
                  <a:lnTo>
                    <a:pt x="264114" y="376696"/>
                  </a:lnTo>
                  <a:lnTo>
                    <a:pt x="282101" y="371337"/>
                  </a:lnTo>
                  <a:lnTo>
                    <a:pt x="296443" y="360158"/>
                  </a:lnTo>
                  <a:lnTo>
                    <a:pt x="305859" y="344597"/>
                  </a:lnTo>
                  <a:lnTo>
                    <a:pt x="306142" y="342967"/>
                  </a:lnTo>
                  <a:lnTo>
                    <a:pt x="258494" y="342962"/>
                  </a:lnTo>
                  <a:close/>
                </a:path>
                <a:path w="348614" h="438785">
                  <a:moveTo>
                    <a:pt x="110459" y="342962"/>
                  </a:moveTo>
                  <a:lnTo>
                    <a:pt x="89911" y="342962"/>
                  </a:lnTo>
                  <a:lnTo>
                    <a:pt x="80821" y="343183"/>
                  </a:lnTo>
                  <a:lnTo>
                    <a:pt x="110679" y="343183"/>
                  </a:lnTo>
                  <a:lnTo>
                    <a:pt x="110459" y="342962"/>
                  </a:lnTo>
                  <a:close/>
                </a:path>
                <a:path w="348614" h="438785">
                  <a:moveTo>
                    <a:pt x="271669" y="33738"/>
                  </a:moveTo>
                  <a:lnTo>
                    <a:pt x="174202" y="33738"/>
                  </a:lnTo>
                  <a:lnTo>
                    <a:pt x="218570" y="41635"/>
                  </a:lnTo>
                  <a:lnTo>
                    <a:pt x="257130" y="63614"/>
                  </a:lnTo>
                  <a:lnTo>
                    <a:pt x="287555" y="97106"/>
                  </a:lnTo>
                  <a:lnTo>
                    <a:pt x="307517" y="139541"/>
                  </a:lnTo>
                  <a:lnTo>
                    <a:pt x="314689" y="188350"/>
                  </a:lnTo>
                  <a:lnTo>
                    <a:pt x="312687" y="213378"/>
                  </a:lnTo>
                  <a:lnTo>
                    <a:pt x="306386" y="236519"/>
                  </a:lnTo>
                  <a:lnTo>
                    <a:pt x="295344" y="258922"/>
                  </a:lnTo>
                  <a:lnTo>
                    <a:pt x="279117" y="281736"/>
                  </a:lnTo>
                  <a:lnTo>
                    <a:pt x="276682" y="284744"/>
                  </a:lnTo>
                  <a:lnTo>
                    <a:pt x="275352" y="288492"/>
                  </a:lnTo>
                  <a:lnTo>
                    <a:pt x="275365" y="326630"/>
                  </a:lnTo>
                  <a:lnTo>
                    <a:pt x="275573" y="335190"/>
                  </a:lnTo>
                  <a:lnTo>
                    <a:pt x="268380" y="342742"/>
                  </a:lnTo>
                  <a:lnTo>
                    <a:pt x="259023" y="342967"/>
                  </a:lnTo>
                  <a:lnTo>
                    <a:pt x="306142" y="342967"/>
                  </a:lnTo>
                  <a:lnTo>
                    <a:pt x="308976" y="326630"/>
                  </a:lnTo>
                  <a:lnTo>
                    <a:pt x="309069" y="297984"/>
                  </a:lnTo>
                  <a:lnTo>
                    <a:pt x="326832" y="271647"/>
                  </a:lnTo>
                  <a:lnTo>
                    <a:pt x="339063" y="245205"/>
                  </a:lnTo>
                  <a:lnTo>
                    <a:pt x="346131" y="217688"/>
                  </a:lnTo>
                  <a:lnTo>
                    <a:pt x="348405" y="188125"/>
                  </a:lnTo>
                  <a:lnTo>
                    <a:pt x="342171" y="138153"/>
                  </a:lnTo>
                  <a:lnTo>
                    <a:pt x="324583" y="93224"/>
                  </a:lnTo>
                  <a:lnTo>
                    <a:pt x="297317" y="55142"/>
                  </a:lnTo>
                  <a:lnTo>
                    <a:pt x="271669" y="33738"/>
                  </a:lnTo>
                  <a:close/>
                </a:path>
              </a:pathLst>
            </a:custGeom>
            <a:solidFill>
              <a:srgbClr val="FFFFFF"/>
            </a:solidFill>
          </p:spPr>
          <p:txBody>
            <a:bodyPr wrap="square" lIns="0" tIns="0" rIns="0" bIns="0" rtlCol="0"/>
            <a:lstStyle/>
            <a:p>
              <a:endParaRPr/>
            </a:p>
          </p:txBody>
        </p:sp>
      </p:grpSp>
      <p:sp>
        <p:nvSpPr>
          <p:cNvPr id="23" name="object 23"/>
          <p:cNvSpPr txBox="1"/>
          <p:nvPr/>
        </p:nvSpPr>
        <p:spPr>
          <a:xfrm>
            <a:off x="3672966" y="5247258"/>
            <a:ext cx="2068830" cy="847725"/>
          </a:xfrm>
          <a:prstGeom prst="rect">
            <a:avLst/>
          </a:prstGeom>
        </p:spPr>
        <p:txBody>
          <a:bodyPr vert="horz" wrap="square" lIns="0" tIns="12700" rIns="0" bIns="0" rtlCol="0">
            <a:spAutoFit/>
          </a:bodyPr>
          <a:lstStyle/>
          <a:p>
            <a:pPr marL="12700" marR="5080">
              <a:lnSpc>
                <a:spcPct val="100000"/>
              </a:lnSpc>
              <a:spcBef>
                <a:spcPts val="100"/>
              </a:spcBef>
            </a:pPr>
            <a:r>
              <a:rPr sz="1800" spc="-20" dirty="0">
                <a:latin typeface="Segoe UI"/>
                <a:cs typeface="Segoe UI"/>
              </a:rPr>
              <a:t>Talking</a:t>
            </a:r>
            <a:r>
              <a:rPr sz="1800" spc="-50" dirty="0">
                <a:latin typeface="Segoe UI"/>
                <a:cs typeface="Segoe UI"/>
              </a:rPr>
              <a:t> </a:t>
            </a:r>
            <a:r>
              <a:rPr sz="1800" dirty="0">
                <a:latin typeface="Segoe UI"/>
                <a:cs typeface="Segoe UI"/>
              </a:rPr>
              <a:t>about</a:t>
            </a:r>
            <a:r>
              <a:rPr sz="1800" spc="-40" dirty="0">
                <a:latin typeface="Segoe UI"/>
                <a:cs typeface="Segoe UI"/>
              </a:rPr>
              <a:t> </a:t>
            </a:r>
            <a:r>
              <a:rPr sz="1800" spc="-10" dirty="0">
                <a:latin typeface="Segoe UI"/>
                <a:cs typeface="Segoe UI"/>
              </a:rPr>
              <a:t>death, </a:t>
            </a:r>
            <a:r>
              <a:rPr sz="1800" dirty="0">
                <a:latin typeface="Segoe UI"/>
                <a:cs typeface="Segoe UI"/>
              </a:rPr>
              <a:t>interest</a:t>
            </a:r>
            <a:r>
              <a:rPr sz="1800" spc="-40" dirty="0">
                <a:latin typeface="Segoe UI"/>
                <a:cs typeface="Segoe UI"/>
              </a:rPr>
              <a:t> </a:t>
            </a:r>
            <a:r>
              <a:rPr sz="1800" dirty="0">
                <a:latin typeface="Segoe UI"/>
                <a:cs typeface="Segoe UI"/>
              </a:rPr>
              <a:t>in</a:t>
            </a:r>
            <a:r>
              <a:rPr sz="1800" spc="-50" dirty="0">
                <a:latin typeface="Segoe UI"/>
                <a:cs typeface="Segoe UI"/>
              </a:rPr>
              <a:t> </a:t>
            </a:r>
            <a:r>
              <a:rPr sz="1800" spc="-10" dirty="0">
                <a:latin typeface="Segoe UI"/>
                <a:cs typeface="Segoe UI"/>
              </a:rPr>
              <a:t>death, </a:t>
            </a:r>
            <a:r>
              <a:rPr sz="1800" dirty="0">
                <a:latin typeface="Segoe UI"/>
                <a:cs typeface="Segoe UI"/>
              </a:rPr>
              <a:t>wanting</a:t>
            </a:r>
            <a:r>
              <a:rPr sz="1800" spc="-5" dirty="0">
                <a:latin typeface="Segoe UI"/>
                <a:cs typeface="Segoe UI"/>
              </a:rPr>
              <a:t> </a:t>
            </a:r>
            <a:r>
              <a:rPr sz="1800" dirty="0">
                <a:latin typeface="Segoe UI"/>
                <a:cs typeface="Segoe UI"/>
              </a:rPr>
              <a:t>to</a:t>
            </a:r>
            <a:r>
              <a:rPr sz="1800" spc="-10" dirty="0">
                <a:latin typeface="Segoe UI"/>
                <a:cs typeface="Segoe UI"/>
              </a:rPr>
              <a:t> </a:t>
            </a:r>
            <a:r>
              <a:rPr sz="1800" dirty="0">
                <a:latin typeface="Segoe UI"/>
                <a:cs typeface="Segoe UI"/>
              </a:rPr>
              <a:t>be</a:t>
            </a:r>
            <a:r>
              <a:rPr sz="1800" spc="-15" dirty="0">
                <a:latin typeface="Segoe UI"/>
                <a:cs typeface="Segoe UI"/>
              </a:rPr>
              <a:t> </a:t>
            </a:r>
            <a:r>
              <a:rPr sz="1800" spc="-20" dirty="0">
                <a:latin typeface="Segoe UI"/>
                <a:cs typeface="Segoe UI"/>
              </a:rPr>
              <a:t>dead</a:t>
            </a:r>
            <a:endParaRPr sz="1800">
              <a:latin typeface="Segoe UI"/>
              <a:cs typeface="Segoe UI"/>
            </a:endParaRPr>
          </a:p>
        </p:txBody>
      </p:sp>
      <p:grpSp>
        <p:nvGrpSpPr>
          <p:cNvPr id="24" name="object 24"/>
          <p:cNvGrpSpPr/>
          <p:nvPr/>
        </p:nvGrpSpPr>
        <p:grpSpPr>
          <a:xfrm>
            <a:off x="6288023" y="5210555"/>
            <a:ext cx="940435" cy="942340"/>
            <a:chOff x="6288023" y="5210555"/>
            <a:chExt cx="940435" cy="942340"/>
          </a:xfrm>
        </p:grpSpPr>
        <p:sp>
          <p:nvSpPr>
            <p:cNvPr id="25" name="object 25"/>
            <p:cNvSpPr/>
            <p:nvPr/>
          </p:nvSpPr>
          <p:spPr>
            <a:xfrm>
              <a:off x="6288023" y="5210555"/>
              <a:ext cx="940435" cy="942340"/>
            </a:xfrm>
            <a:custGeom>
              <a:avLst/>
              <a:gdLst/>
              <a:ahLst/>
              <a:cxnLst/>
              <a:rect l="l" t="t" r="r" b="b"/>
              <a:pathLst>
                <a:path w="940434" h="942339">
                  <a:moveTo>
                    <a:pt x="470153" y="0"/>
                  </a:moveTo>
                  <a:lnTo>
                    <a:pt x="422074" y="2431"/>
                  </a:lnTo>
                  <a:lnTo>
                    <a:pt x="375385" y="9566"/>
                  </a:lnTo>
                  <a:lnTo>
                    <a:pt x="330323" y="21170"/>
                  </a:lnTo>
                  <a:lnTo>
                    <a:pt x="287125" y="37004"/>
                  </a:lnTo>
                  <a:lnTo>
                    <a:pt x="246025" y="56833"/>
                  </a:lnTo>
                  <a:lnTo>
                    <a:pt x="207261" y="80420"/>
                  </a:lnTo>
                  <a:lnTo>
                    <a:pt x="171069" y="107529"/>
                  </a:lnTo>
                  <a:lnTo>
                    <a:pt x="137683" y="137922"/>
                  </a:lnTo>
                  <a:lnTo>
                    <a:pt x="107342" y="171362"/>
                  </a:lnTo>
                  <a:lnTo>
                    <a:pt x="80280" y="207615"/>
                  </a:lnTo>
                  <a:lnTo>
                    <a:pt x="56733" y="246442"/>
                  </a:lnTo>
                  <a:lnTo>
                    <a:pt x="36939" y="287607"/>
                  </a:lnTo>
                  <a:lnTo>
                    <a:pt x="21132" y="330873"/>
                  </a:lnTo>
                  <a:lnTo>
                    <a:pt x="9549" y="376005"/>
                  </a:lnTo>
                  <a:lnTo>
                    <a:pt x="2426" y="422764"/>
                  </a:lnTo>
                  <a:lnTo>
                    <a:pt x="0" y="470916"/>
                  </a:lnTo>
                  <a:lnTo>
                    <a:pt x="2426" y="519065"/>
                  </a:lnTo>
                  <a:lnTo>
                    <a:pt x="9549" y="565823"/>
                  </a:lnTo>
                  <a:lnTo>
                    <a:pt x="21132" y="610953"/>
                  </a:lnTo>
                  <a:lnTo>
                    <a:pt x="36939" y="654219"/>
                  </a:lnTo>
                  <a:lnTo>
                    <a:pt x="56733" y="695384"/>
                  </a:lnTo>
                  <a:lnTo>
                    <a:pt x="80280" y="734211"/>
                  </a:lnTo>
                  <a:lnTo>
                    <a:pt x="107342" y="770463"/>
                  </a:lnTo>
                  <a:lnTo>
                    <a:pt x="137683" y="803905"/>
                  </a:lnTo>
                  <a:lnTo>
                    <a:pt x="171069" y="834298"/>
                  </a:lnTo>
                  <a:lnTo>
                    <a:pt x="207261" y="861407"/>
                  </a:lnTo>
                  <a:lnTo>
                    <a:pt x="246025" y="884995"/>
                  </a:lnTo>
                  <a:lnTo>
                    <a:pt x="287125" y="904825"/>
                  </a:lnTo>
                  <a:lnTo>
                    <a:pt x="330323" y="920660"/>
                  </a:lnTo>
                  <a:lnTo>
                    <a:pt x="375385" y="932264"/>
                  </a:lnTo>
                  <a:lnTo>
                    <a:pt x="422074" y="939400"/>
                  </a:lnTo>
                  <a:lnTo>
                    <a:pt x="470153" y="941832"/>
                  </a:lnTo>
                  <a:lnTo>
                    <a:pt x="518233" y="939400"/>
                  </a:lnTo>
                  <a:lnTo>
                    <a:pt x="564922" y="932264"/>
                  </a:lnTo>
                  <a:lnTo>
                    <a:pt x="609984" y="920660"/>
                  </a:lnTo>
                  <a:lnTo>
                    <a:pt x="653182" y="904825"/>
                  </a:lnTo>
                  <a:lnTo>
                    <a:pt x="694282" y="884995"/>
                  </a:lnTo>
                  <a:lnTo>
                    <a:pt x="733046" y="861407"/>
                  </a:lnTo>
                  <a:lnTo>
                    <a:pt x="769238" y="834298"/>
                  </a:lnTo>
                  <a:lnTo>
                    <a:pt x="802624" y="803905"/>
                  </a:lnTo>
                  <a:lnTo>
                    <a:pt x="832965" y="770463"/>
                  </a:lnTo>
                  <a:lnTo>
                    <a:pt x="860027" y="734211"/>
                  </a:lnTo>
                  <a:lnTo>
                    <a:pt x="883574" y="695384"/>
                  </a:lnTo>
                  <a:lnTo>
                    <a:pt x="903368" y="654219"/>
                  </a:lnTo>
                  <a:lnTo>
                    <a:pt x="919175" y="610953"/>
                  </a:lnTo>
                  <a:lnTo>
                    <a:pt x="930758" y="565823"/>
                  </a:lnTo>
                  <a:lnTo>
                    <a:pt x="937881" y="519065"/>
                  </a:lnTo>
                  <a:lnTo>
                    <a:pt x="940307" y="470916"/>
                  </a:lnTo>
                  <a:lnTo>
                    <a:pt x="937881" y="422764"/>
                  </a:lnTo>
                  <a:lnTo>
                    <a:pt x="930758" y="376005"/>
                  </a:lnTo>
                  <a:lnTo>
                    <a:pt x="919175" y="330873"/>
                  </a:lnTo>
                  <a:lnTo>
                    <a:pt x="903368" y="287607"/>
                  </a:lnTo>
                  <a:lnTo>
                    <a:pt x="883574" y="246442"/>
                  </a:lnTo>
                  <a:lnTo>
                    <a:pt x="860027" y="207615"/>
                  </a:lnTo>
                  <a:lnTo>
                    <a:pt x="832965" y="171362"/>
                  </a:lnTo>
                  <a:lnTo>
                    <a:pt x="802624" y="137922"/>
                  </a:lnTo>
                  <a:lnTo>
                    <a:pt x="769238" y="107529"/>
                  </a:lnTo>
                  <a:lnTo>
                    <a:pt x="733046" y="80420"/>
                  </a:lnTo>
                  <a:lnTo>
                    <a:pt x="694282" y="56833"/>
                  </a:lnTo>
                  <a:lnTo>
                    <a:pt x="653182" y="37004"/>
                  </a:lnTo>
                  <a:lnTo>
                    <a:pt x="609984" y="21170"/>
                  </a:lnTo>
                  <a:lnTo>
                    <a:pt x="564922" y="9566"/>
                  </a:lnTo>
                  <a:lnTo>
                    <a:pt x="518233" y="2431"/>
                  </a:lnTo>
                  <a:lnTo>
                    <a:pt x="470153" y="0"/>
                  </a:lnTo>
                  <a:close/>
                </a:path>
              </a:pathLst>
            </a:custGeom>
            <a:solidFill>
              <a:srgbClr val="FFC000"/>
            </a:solidFill>
          </p:spPr>
          <p:txBody>
            <a:bodyPr wrap="square" lIns="0" tIns="0" rIns="0" bIns="0" rtlCol="0"/>
            <a:lstStyle/>
            <a:p>
              <a:endParaRPr/>
            </a:p>
          </p:txBody>
        </p:sp>
        <p:sp>
          <p:nvSpPr>
            <p:cNvPr id="26" name="object 26"/>
            <p:cNvSpPr/>
            <p:nvPr/>
          </p:nvSpPr>
          <p:spPr>
            <a:xfrm>
              <a:off x="6563169" y="5483453"/>
              <a:ext cx="387985" cy="396240"/>
            </a:xfrm>
            <a:custGeom>
              <a:avLst/>
              <a:gdLst/>
              <a:ahLst/>
              <a:cxnLst/>
              <a:rect l="l" t="t" r="r" b="b"/>
              <a:pathLst>
                <a:path w="387984" h="396239">
                  <a:moveTo>
                    <a:pt x="151726" y="2298"/>
                  </a:moveTo>
                  <a:lnTo>
                    <a:pt x="67437" y="2298"/>
                  </a:lnTo>
                  <a:lnTo>
                    <a:pt x="67437" y="328396"/>
                  </a:lnTo>
                  <a:lnTo>
                    <a:pt x="151726" y="328396"/>
                  </a:lnTo>
                  <a:lnTo>
                    <a:pt x="151726" y="2298"/>
                  </a:lnTo>
                  <a:close/>
                </a:path>
                <a:path w="387984" h="396239">
                  <a:moveTo>
                    <a:pt x="269735" y="114744"/>
                  </a:moveTo>
                  <a:lnTo>
                    <a:pt x="185445" y="114744"/>
                  </a:lnTo>
                  <a:lnTo>
                    <a:pt x="185445" y="328396"/>
                  </a:lnTo>
                  <a:lnTo>
                    <a:pt x="269735" y="328396"/>
                  </a:lnTo>
                  <a:lnTo>
                    <a:pt x="269735" y="114744"/>
                  </a:lnTo>
                  <a:close/>
                </a:path>
                <a:path w="387984" h="396239">
                  <a:moveTo>
                    <a:pt x="382117" y="104965"/>
                  </a:moveTo>
                  <a:lnTo>
                    <a:pt x="351447" y="135661"/>
                  </a:lnTo>
                  <a:lnTo>
                    <a:pt x="215849" y="0"/>
                  </a:lnTo>
                  <a:lnTo>
                    <a:pt x="199999" y="15849"/>
                  </a:lnTo>
                  <a:lnTo>
                    <a:pt x="335597" y="151523"/>
                  </a:lnTo>
                  <a:lnTo>
                    <a:pt x="304914" y="182219"/>
                  </a:lnTo>
                  <a:lnTo>
                    <a:pt x="382117" y="182219"/>
                  </a:lnTo>
                  <a:lnTo>
                    <a:pt x="382117" y="104965"/>
                  </a:lnTo>
                  <a:close/>
                </a:path>
                <a:path w="387984" h="396239">
                  <a:moveTo>
                    <a:pt x="387743" y="361569"/>
                  </a:moveTo>
                  <a:lnTo>
                    <a:pt x="33718" y="361569"/>
                  </a:lnTo>
                  <a:lnTo>
                    <a:pt x="33718" y="2070"/>
                  </a:lnTo>
                  <a:lnTo>
                    <a:pt x="0" y="2070"/>
                  </a:lnTo>
                  <a:lnTo>
                    <a:pt x="0" y="361569"/>
                  </a:lnTo>
                  <a:lnTo>
                    <a:pt x="0" y="395871"/>
                  </a:lnTo>
                  <a:lnTo>
                    <a:pt x="387743" y="395871"/>
                  </a:lnTo>
                  <a:lnTo>
                    <a:pt x="387743" y="361569"/>
                  </a:lnTo>
                  <a:close/>
                </a:path>
                <a:path w="387984" h="396239">
                  <a:moveTo>
                    <a:pt x="387743" y="215950"/>
                  </a:moveTo>
                  <a:lnTo>
                    <a:pt x="303453" y="215950"/>
                  </a:lnTo>
                  <a:lnTo>
                    <a:pt x="303453" y="328396"/>
                  </a:lnTo>
                  <a:lnTo>
                    <a:pt x="387743" y="328396"/>
                  </a:lnTo>
                  <a:lnTo>
                    <a:pt x="387743" y="215950"/>
                  </a:lnTo>
                  <a:close/>
                </a:path>
              </a:pathLst>
            </a:custGeom>
            <a:solidFill>
              <a:srgbClr val="FFFFFF"/>
            </a:solidFill>
          </p:spPr>
          <p:txBody>
            <a:bodyPr wrap="square" lIns="0" tIns="0" rIns="0" bIns="0" rtlCol="0"/>
            <a:lstStyle/>
            <a:p>
              <a:endParaRPr/>
            </a:p>
          </p:txBody>
        </p:sp>
      </p:grpSp>
      <p:sp>
        <p:nvSpPr>
          <p:cNvPr id="27" name="object 27"/>
          <p:cNvSpPr txBox="1"/>
          <p:nvPr/>
        </p:nvSpPr>
        <p:spPr>
          <a:xfrm>
            <a:off x="7418958" y="5384088"/>
            <a:ext cx="1971039" cy="574675"/>
          </a:xfrm>
          <a:prstGeom prst="rect">
            <a:avLst/>
          </a:prstGeom>
        </p:spPr>
        <p:txBody>
          <a:bodyPr vert="horz" wrap="square" lIns="0" tIns="12700" rIns="0" bIns="0" rtlCol="0">
            <a:spAutoFit/>
          </a:bodyPr>
          <a:lstStyle/>
          <a:p>
            <a:pPr marL="12700">
              <a:lnSpc>
                <a:spcPct val="100000"/>
              </a:lnSpc>
              <a:spcBef>
                <a:spcPts val="100"/>
              </a:spcBef>
            </a:pPr>
            <a:r>
              <a:rPr sz="1800" dirty="0">
                <a:latin typeface="Segoe UI"/>
                <a:cs typeface="Segoe UI"/>
              </a:rPr>
              <a:t>Increased</a:t>
            </a:r>
            <a:r>
              <a:rPr sz="1800" spc="-45" dirty="0">
                <a:latin typeface="Segoe UI"/>
                <a:cs typeface="Segoe UI"/>
              </a:rPr>
              <a:t> </a:t>
            </a:r>
            <a:r>
              <a:rPr sz="1800" spc="-10" dirty="0">
                <a:latin typeface="Segoe UI"/>
                <a:cs typeface="Segoe UI"/>
              </a:rPr>
              <a:t>tendency</a:t>
            </a:r>
            <a:endParaRPr sz="1800">
              <a:latin typeface="Segoe UI"/>
              <a:cs typeface="Segoe UI"/>
            </a:endParaRPr>
          </a:p>
          <a:p>
            <a:pPr marL="12700">
              <a:lnSpc>
                <a:spcPct val="100000"/>
              </a:lnSpc>
            </a:pPr>
            <a:r>
              <a:rPr sz="1800" dirty="0">
                <a:latin typeface="Segoe UI"/>
                <a:cs typeface="Segoe UI"/>
              </a:rPr>
              <a:t>to</a:t>
            </a:r>
            <a:r>
              <a:rPr sz="1800" spc="-20" dirty="0">
                <a:latin typeface="Segoe UI"/>
                <a:cs typeface="Segoe UI"/>
              </a:rPr>
              <a:t> </a:t>
            </a:r>
            <a:r>
              <a:rPr sz="1800" dirty="0">
                <a:latin typeface="Segoe UI"/>
                <a:cs typeface="Segoe UI"/>
              </a:rPr>
              <a:t>shut</a:t>
            </a:r>
            <a:r>
              <a:rPr sz="1800" spc="-25" dirty="0">
                <a:latin typeface="Segoe UI"/>
                <a:cs typeface="Segoe UI"/>
              </a:rPr>
              <a:t> </a:t>
            </a:r>
            <a:r>
              <a:rPr sz="1800" spc="-20" dirty="0">
                <a:latin typeface="Segoe UI"/>
                <a:cs typeface="Segoe UI"/>
              </a:rPr>
              <a:t>down</a:t>
            </a:r>
            <a:endParaRPr sz="1800">
              <a:latin typeface="Segoe UI"/>
              <a:cs typeface="Segoe UI"/>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153917" y="989838"/>
            <a:ext cx="5885815" cy="665480"/>
          </a:xfrm>
          <a:prstGeom prst="rect">
            <a:avLst/>
          </a:prstGeom>
        </p:spPr>
        <p:txBody>
          <a:bodyPr vert="horz" wrap="square" lIns="0" tIns="12700" rIns="0" bIns="0" rtlCol="0">
            <a:spAutoFit/>
          </a:bodyPr>
          <a:lstStyle/>
          <a:p>
            <a:pPr marL="12700">
              <a:lnSpc>
                <a:spcPct val="100000"/>
              </a:lnSpc>
              <a:spcBef>
                <a:spcPts val="100"/>
              </a:spcBef>
            </a:pPr>
            <a:r>
              <a:rPr sz="4200" b="0" u="none" dirty="0">
                <a:latin typeface="Segoe UI"/>
                <a:cs typeface="Segoe UI"/>
              </a:rPr>
              <a:t>How</a:t>
            </a:r>
            <a:r>
              <a:rPr sz="4200" b="0" u="none" spc="-10" dirty="0">
                <a:latin typeface="Segoe UI"/>
                <a:cs typeface="Segoe UI"/>
              </a:rPr>
              <a:t> </a:t>
            </a:r>
            <a:r>
              <a:rPr sz="4200" b="0" u="none" dirty="0">
                <a:latin typeface="Segoe UI"/>
                <a:cs typeface="Segoe UI"/>
              </a:rPr>
              <a:t>to</a:t>
            </a:r>
            <a:r>
              <a:rPr sz="4200" b="0" u="none" spc="-5" dirty="0">
                <a:latin typeface="Segoe UI"/>
                <a:cs typeface="Segoe UI"/>
              </a:rPr>
              <a:t> </a:t>
            </a:r>
            <a:r>
              <a:rPr sz="4200" b="0" u="none" dirty="0">
                <a:latin typeface="Segoe UI"/>
                <a:cs typeface="Segoe UI"/>
              </a:rPr>
              <a:t>Ask</a:t>
            </a:r>
            <a:r>
              <a:rPr sz="4200" b="0" u="none" spc="-10" dirty="0">
                <a:latin typeface="Segoe UI"/>
                <a:cs typeface="Segoe UI"/>
              </a:rPr>
              <a:t> </a:t>
            </a:r>
            <a:r>
              <a:rPr sz="4200" b="0" u="none" dirty="0">
                <a:latin typeface="Segoe UI"/>
                <a:cs typeface="Segoe UI"/>
              </a:rPr>
              <a:t>About</a:t>
            </a:r>
            <a:r>
              <a:rPr sz="4200" b="0" u="none" spc="-5" dirty="0">
                <a:latin typeface="Segoe UI"/>
                <a:cs typeface="Segoe UI"/>
              </a:rPr>
              <a:t> </a:t>
            </a:r>
            <a:r>
              <a:rPr sz="4200" b="0" u="none" spc="-20" dirty="0">
                <a:latin typeface="Segoe UI"/>
                <a:cs typeface="Segoe UI"/>
              </a:rPr>
              <a:t>Mood</a:t>
            </a:r>
            <a:endParaRPr sz="4200">
              <a:latin typeface="Segoe UI"/>
              <a:cs typeface="Segoe UI"/>
            </a:endParaRPr>
          </a:p>
        </p:txBody>
      </p:sp>
      <p:grpSp>
        <p:nvGrpSpPr>
          <p:cNvPr id="3" name="object 3"/>
          <p:cNvGrpSpPr/>
          <p:nvPr/>
        </p:nvGrpSpPr>
        <p:grpSpPr>
          <a:xfrm>
            <a:off x="2139950" y="2390394"/>
            <a:ext cx="8131809" cy="1752600"/>
            <a:chOff x="2139950" y="2390394"/>
            <a:chExt cx="8131809" cy="1752600"/>
          </a:xfrm>
        </p:grpSpPr>
        <p:sp>
          <p:nvSpPr>
            <p:cNvPr id="4" name="object 4"/>
            <p:cNvSpPr/>
            <p:nvPr/>
          </p:nvSpPr>
          <p:spPr>
            <a:xfrm>
              <a:off x="2152650" y="2403094"/>
              <a:ext cx="8106409" cy="762635"/>
            </a:xfrm>
            <a:custGeom>
              <a:avLst/>
              <a:gdLst/>
              <a:ahLst/>
              <a:cxnLst/>
              <a:rect l="l" t="t" r="r" b="b"/>
              <a:pathLst>
                <a:path w="8106409" h="762635">
                  <a:moveTo>
                    <a:pt x="8106029" y="0"/>
                  </a:moveTo>
                  <a:lnTo>
                    <a:pt x="0" y="0"/>
                  </a:lnTo>
                  <a:lnTo>
                    <a:pt x="0" y="762253"/>
                  </a:lnTo>
                  <a:lnTo>
                    <a:pt x="8106029" y="762253"/>
                  </a:lnTo>
                  <a:lnTo>
                    <a:pt x="8106029" y="0"/>
                  </a:lnTo>
                  <a:close/>
                </a:path>
              </a:pathLst>
            </a:custGeom>
            <a:solidFill>
              <a:srgbClr val="000000"/>
            </a:solidFill>
          </p:spPr>
          <p:txBody>
            <a:bodyPr wrap="square" lIns="0" tIns="0" rIns="0" bIns="0" rtlCol="0"/>
            <a:lstStyle/>
            <a:p>
              <a:endParaRPr/>
            </a:p>
          </p:txBody>
        </p:sp>
        <p:sp>
          <p:nvSpPr>
            <p:cNvPr id="5" name="object 5"/>
            <p:cNvSpPr/>
            <p:nvPr/>
          </p:nvSpPr>
          <p:spPr>
            <a:xfrm>
              <a:off x="2152650" y="3165258"/>
              <a:ext cx="8106409" cy="977900"/>
            </a:xfrm>
            <a:custGeom>
              <a:avLst/>
              <a:gdLst/>
              <a:ahLst/>
              <a:cxnLst/>
              <a:rect l="l" t="t" r="r" b="b"/>
              <a:pathLst>
                <a:path w="8106409" h="977900">
                  <a:moveTo>
                    <a:pt x="8106029" y="0"/>
                  </a:moveTo>
                  <a:lnTo>
                    <a:pt x="2843403" y="0"/>
                  </a:lnTo>
                  <a:lnTo>
                    <a:pt x="0" y="0"/>
                  </a:lnTo>
                  <a:lnTo>
                    <a:pt x="0" y="977353"/>
                  </a:lnTo>
                  <a:lnTo>
                    <a:pt x="2843403" y="977353"/>
                  </a:lnTo>
                  <a:lnTo>
                    <a:pt x="8106029" y="977353"/>
                  </a:lnTo>
                  <a:lnTo>
                    <a:pt x="8106029" y="0"/>
                  </a:lnTo>
                  <a:close/>
                </a:path>
              </a:pathLst>
            </a:custGeom>
            <a:solidFill>
              <a:srgbClr val="E7E7E7"/>
            </a:solidFill>
          </p:spPr>
          <p:txBody>
            <a:bodyPr wrap="square" lIns="0" tIns="0" rIns="0" bIns="0" rtlCol="0"/>
            <a:lstStyle/>
            <a:p>
              <a:endParaRPr/>
            </a:p>
          </p:txBody>
        </p:sp>
        <p:sp>
          <p:nvSpPr>
            <p:cNvPr id="6" name="object 6"/>
            <p:cNvSpPr/>
            <p:nvPr/>
          </p:nvSpPr>
          <p:spPr>
            <a:xfrm>
              <a:off x="2152650" y="3165348"/>
              <a:ext cx="8106409" cy="0"/>
            </a:xfrm>
            <a:custGeom>
              <a:avLst/>
              <a:gdLst/>
              <a:ahLst/>
              <a:cxnLst/>
              <a:rect l="l" t="t" r="r" b="b"/>
              <a:pathLst>
                <a:path w="8106409">
                  <a:moveTo>
                    <a:pt x="0" y="0"/>
                  </a:moveTo>
                  <a:lnTo>
                    <a:pt x="8106029" y="0"/>
                  </a:lnTo>
                </a:path>
              </a:pathLst>
            </a:custGeom>
            <a:ln w="25400">
              <a:solidFill>
                <a:srgbClr val="000000"/>
              </a:solidFill>
            </a:ln>
          </p:spPr>
          <p:txBody>
            <a:bodyPr wrap="square" lIns="0" tIns="0" rIns="0" bIns="0" rtlCol="0"/>
            <a:lstStyle/>
            <a:p>
              <a:endParaRPr/>
            </a:p>
          </p:txBody>
        </p:sp>
        <p:sp>
          <p:nvSpPr>
            <p:cNvPr id="7" name="object 7"/>
            <p:cNvSpPr/>
            <p:nvPr/>
          </p:nvSpPr>
          <p:spPr>
            <a:xfrm>
              <a:off x="2152650" y="2390394"/>
              <a:ext cx="8106409" cy="25400"/>
            </a:xfrm>
            <a:custGeom>
              <a:avLst/>
              <a:gdLst/>
              <a:ahLst/>
              <a:cxnLst/>
              <a:rect l="l" t="t" r="r" b="b"/>
              <a:pathLst>
                <a:path w="8106409" h="25400">
                  <a:moveTo>
                    <a:pt x="0" y="25400"/>
                  </a:moveTo>
                  <a:lnTo>
                    <a:pt x="8106029" y="25400"/>
                  </a:lnTo>
                  <a:lnTo>
                    <a:pt x="8106029" y="0"/>
                  </a:lnTo>
                  <a:lnTo>
                    <a:pt x="0" y="0"/>
                  </a:lnTo>
                  <a:lnTo>
                    <a:pt x="0" y="25400"/>
                  </a:lnTo>
                  <a:close/>
                </a:path>
              </a:pathLst>
            </a:custGeom>
            <a:solidFill>
              <a:srgbClr val="000000"/>
            </a:solidFill>
          </p:spPr>
          <p:txBody>
            <a:bodyPr wrap="square" lIns="0" tIns="0" rIns="0" bIns="0" rtlCol="0"/>
            <a:lstStyle/>
            <a:p>
              <a:endParaRPr/>
            </a:p>
          </p:txBody>
        </p:sp>
      </p:grpSp>
      <p:sp>
        <p:nvSpPr>
          <p:cNvPr id="8" name="object 8"/>
          <p:cNvSpPr/>
          <p:nvPr/>
        </p:nvSpPr>
        <p:spPr>
          <a:xfrm>
            <a:off x="2152650" y="4838090"/>
            <a:ext cx="8106409" cy="695960"/>
          </a:xfrm>
          <a:custGeom>
            <a:avLst/>
            <a:gdLst/>
            <a:ahLst/>
            <a:cxnLst/>
            <a:rect l="l" t="t" r="r" b="b"/>
            <a:pathLst>
              <a:path w="8106409" h="695960">
                <a:moveTo>
                  <a:pt x="8106029" y="0"/>
                </a:moveTo>
                <a:lnTo>
                  <a:pt x="2843403" y="0"/>
                </a:lnTo>
                <a:lnTo>
                  <a:pt x="0" y="0"/>
                </a:lnTo>
                <a:lnTo>
                  <a:pt x="0" y="695426"/>
                </a:lnTo>
                <a:lnTo>
                  <a:pt x="2843403" y="695426"/>
                </a:lnTo>
                <a:lnTo>
                  <a:pt x="8106029" y="695426"/>
                </a:lnTo>
                <a:lnTo>
                  <a:pt x="8106029" y="0"/>
                </a:lnTo>
                <a:close/>
              </a:path>
            </a:pathLst>
          </a:custGeom>
          <a:solidFill>
            <a:srgbClr val="E7E7E7"/>
          </a:solidFill>
        </p:spPr>
        <p:txBody>
          <a:bodyPr wrap="square" lIns="0" tIns="0" rIns="0" bIns="0" rtlCol="0"/>
          <a:lstStyle/>
          <a:p>
            <a:endParaRPr/>
          </a:p>
        </p:txBody>
      </p:sp>
      <p:grpSp>
        <p:nvGrpSpPr>
          <p:cNvPr id="9" name="object 9"/>
          <p:cNvGrpSpPr/>
          <p:nvPr/>
        </p:nvGrpSpPr>
        <p:grpSpPr>
          <a:xfrm>
            <a:off x="2152650" y="5947016"/>
            <a:ext cx="8106409" cy="426720"/>
            <a:chOff x="2152650" y="5947016"/>
            <a:chExt cx="8106409" cy="426720"/>
          </a:xfrm>
        </p:grpSpPr>
        <p:sp>
          <p:nvSpPr>
            <p:cNvPr id="10" name="object 10"/>
            <p:cNvSpPr/>
            <p:nvPr/>
          </p:nvSpPr>
          <p:spPr>
            <a:xfrm>
              <a:off x="2152650" y="5947016"/>
              <a:ext cx="8106409" cy="414020"/>
            </a:xfrm>
            <a:custGeom>
              <a:avLst/>
              <a:gdLst/>
              <a:ahLst/>
              <a:cxnLst/>
              <a:rect l="l" t="t" r="r" b="b"/>
              <a:pathLst>
                <a:path w="8106409" h="414020">
                  <a:moveTo>
                    <a:pt x="8106029" y="0"/>
                  </a:moveTo>
                  <a:lnTo>
                    <a:pt x="2843403" y="0"/>
                  </a:lnTo>
                  <a:lnTo>
                    <a:pt x="0" y="0"/>
                  </a:lnTo>
                  <a:lnTo>
                    <a:pt x="0" y="413499"/>
                  </a:lnTo>
                  <a:lnTo>
                    <a:pt x="2843403" y="413499"/>
                  </a:lnTo>
                  <a:lnTo>
                    <a:pt x="8106029" y="413499"/>
                  </a:lnTo>
                  <a:lnTo>
                    <a:pt x="8106029" y="0"/>
                  </a:lnTo>
                  <a:close/>
                </a:path>
              </a:pathLst>
            </a:custGeom>
            <a:solidFill>
              <a:srgbClr val="E7E7E7"/>
            </a:solidFill>
          </p:spPr>
          <p:txBody>
            <a:bodyPr wrap="square" lIns="0" tIns="0" rIns="0" bIns="0" rtlCol="0"/>
            <a:lstStyle/>
            <a:p>
              <a:endParaRPr/>
            </a:p>
          </p:txBody>
        </p:sp>
        <p:sp>
          <p:nvSpPr>
            <p:cNvPr id="11" name="object 11"/>
            <p:cNvSpPr/>
            <p:nvPr/>
          </p:nvSpPr>
          <p:spPr>
            <a:xfrm>
              <a:off x="2152650" y="6360515"/>
              <a:ext cx="8106409" cy="0"/>
            </a:xfrm>
            <a:custGeom>
              <a:avLst/>
              <a:gdLst/>
              <a:ahLst/>
              <a:cxnLst/>
              <a:rect l="l" t="t" r="r" b="b"/>
              <a:pathLst>
                <a:path w="8106409">
                  <a:moveTo>
                    <a:pt x="0" y="0"/>
                  </a:moveTo>
                  <a:lnTo>
                    <a:pt x="8106029" y="0"/>
                  </a:lnTo>
                </a:path>
              </a:pathLst>
            </a:custGeom>
            <a:ln w="25400">
              <a:solidFill>
                <a:srgbClr val="000000"/>
              </a:solidFill>
            </a:ln>
          </p:spPr>
          <p:txBody>
            <a:bodyPr wrap="square" lIns="0" tIns="0" rIns="0" bIns="0" rtlCol="0"/>
            <a:lstStyle/>
            <a:p>
              <a:endParaRPr/>
            </a:p>
          </p:txBody>
        </p:sp>
      </p:grpSp>
      <p:sp>
        <p:nvSpPr>
          <p:cNvPr id="12" name="object 12"/>
          <p:cNvSpPr txBox="1"/>
          <p:nvPr/>
        </p:nvSpPr>
        <p:spPr>
          <a:xfrm>
            <a:off x="2234310" y="3193745"/>
            <a:ext cx="2080895" cy="300355"/>
          </a:xfrm>
          <a:prstGeom prst="rect">
            <a:avLst/>
          </a:prstGeom>
        </p:spPr>
        <p:txBody>
          <a:bodyPr vert="horz" wrap="square" lIns="0" tIns="12700" rIns="0" bIns="0" rtlCol="0">
            <a:spAutoFit/>
          </a:bodyPr>
          <a:lstStyle/>
          <a:p>
            <a:pPr marL="12700">
              <a:lnSpc>
                <a:spcPct val="100000"/>
              </a:lnSpc>
              <a:spcBef>
                <a:spcPts val="100"/>
              </a:spcBef>
            </a:pPr>
            <a:r>
              <a:rPr sz="1800" dirty="0">
                <a:solidFill>
                  <a:srgbClr val="2E5496"/>
                </a:solidFill>
                <a:latin typeface="Segoe UI"/>
                <a:cs typeface="Segoe UI"/>
              </a:rPr>
              <a:t>Chose</a:t>
            </a:r>
            <a:r>
              <a:rPr sz="1800" spc="-45" dirty="0">
                <a:solidFill>
                  <a:srgbClr val="2E5496"/>
                </a:solidFill>
                <a:latin typeface="Segoe UI"/>
                <a:cs typeface="Segoe UI"/>
              </a:rPr>
              <a:t> </a:t>
            </a:r>
            <a:r>
              <a:rPr sz="1800" dirty="0">
                <a:solidFill>
                  <a:srgbClr val="2E5496"/>
                </a:solidFill>
                <a:latin typeface="Segoe UI"/>
                <a:cs typeface="Segoe UI"/>
              </a:rPr>
              <a:t>the</a:t>
            </a:r>
            <a:r>
              <a:rPr sz="1800" spc="-35" dirty="0">
                <a:solidFill>
                  <a:srgbClr val="2E5496"/>
                </a:solidFill>
                <a:latin typeface="Segoe UI"/>
                <a:cs typeface="Segoe UI"/>
              </a:rPr>
              <a:t> </a:t>
            </a:r>
            <a:r>
              <a:rPr sz="1800" dirty="0">
                <a:solidFill>
                  <a:srgbClr val="2E5496"/>
                </a:solidFill>
                <a:latin typeface="Segoe UI"/>
                <a:cs typeface="Segoe UI"/>
              </a:rPr>
              <a:t>right</a:t>
            </a:r>
            <a:r>
              <a:rPr sz="1800" spc="-10" dirty="0">
                <a:solidFill>
                  <a:srgbClr val="2E5496"/>
                </a:solidFill>
                <a:latin typeface="Segoe UI"/>
                <a:cs typeface="Segoe UI"/>
              </a:rPr>
              <a:t> </a:t>
            </a:r>
            <a:r>
              <a:rPr sz="1800" spc="-20" dirty="0">
                <a:solidFill>
                  <a:srgbClr val="2E5496"/>
                </a:solidFill>
                <a:latin typeface="Segoe UI"/>
                <a:cs typeface="Segoe UI"/>
              </a:rPr>
              <a:t>time</a:t>
            </a:r>
            <a:endParaRPr sz="1800">
              <a:latin typeface="Segoe UI"/>
              <a:cs typeface="Segoe UI"/>
            </a:endParaRPr>
          </a:p>
        </p:txBody>
      </p:sp>
      <p:sp>
        <p:nvSpPr>
          <p:cNvPr id="13" name="object 13"/>
          <p:cNvSpPr txBox="1"/>
          <p:nvPr/>
        </p:nvSpPr>
        <p:spPr>
          <a:xfrm>
            <a:off x="5078095" y="3193745"/>
            <a:ext cx="5001260" cy="849630"/>
          </a:xfrm>
          <a:prstGeom prst="rect">
            <a:avLst/>
          </a:prstGeom>
        </p:spPr>
        <p:txBody>
          <a:bodyPr vert="horz" wrap="square" lIns="0" tIns="12700" rIns="0" bIns="0" rtlCol="0">
            <a:spAutoFit/>
          </a:bodyPr>
          <a:lstStyle/>
          <a:p>
            <a:pPr marL="12700" marR="5080">
              <a:lnSpc>
                <a:spcPct val="100000"/>
              </a:lnSpc>
              <a:spcBef>
                <a:spcPts val="100"/>
              </a:spcBef>
            </a:pPr>
            <a:r>
              <a:rPr sz="1800" dirty="0">
                <a:solidFill>
                  <a:srgbClr val="2E5496"/>
                </a:solidFill>
                <a:latin typeface="Segoe UI"/>
                <a:cs typeface="Segoe UI"/>
              </a:rPr>
              <a:t>Do</a:t>
            </a:r>
            <a:r>
              <a:rPr sz="1800" spc="-50" dirty="0">
                <a:solidFill>
                  <a:srgbClr val="2E5496"/>
                </a:solidFill>
                <a:latin typeface="Segoe UI"/>
                <a:cs typeface="Segoe UI"/>
              </a:rPr>
              <a:t> </a:t>
            </a:r>
            <a:r>
              <a:rPr sz="1800" dirty="0">
                <a:solidFill>
                  <a:srgbClr val="2E5496"/>
                </a:solidFill>
                <a:latin typeface="Segoe UI"/>
                <a:cs typeface="Segoe UI"/>
              </a:rPr>
              <a:t>not</a:t>
            </a:r>
            <a:r>
              <a:rPr sz="1800" spc="-40" dirty="0">
                <a:solidFill>
                  <a:srgbClr val="2E5496"/>
                </a:solidFill>
                <a:latin typeface="Segoe UI"/>
                <a:cs typeface="Segoe UI"/>
              </a:rPr>
              <a:t> </a:t>
            </a:r>
            <a:r>
              <a:rPr sz="1800" dirty="0">
                <a:solidFill>
                  <a:srgbClr val="2E5496"/>
                </a:solidFill>
                <a:latin typeface="Segoe UI"/>
                <a:cs typeface="Segoe UI"/>
              </a:rPr>
              <a:t>engage</a:t>
            </a:r>
            <a:r>
              <a:rPr sz="1800" spc="-35" dirty="0">
                <a:solidFill>
                  <a:srgbClr val="2E5496"/>
                </a:solidFill>
                <a:latin typeface="Segoe UI"/>
                <a:cs typeface="Segoe UI"/>
              </a:rPr>
              <a:t> </a:t>
            </a:r>
            <a:r>
              <a:rPr sz="1800" dirty="0">
                <a:solidFill>
                  <a:srgbClr val="2E5496"/>
                </a:solidFill>
                <a:latin typeface="Segoe UI"/>
                <a:cs typeface="Segoe UI"/>
              </a:rPr>
              <a:t>immediately</a:t>
            </a:r>
            <a:r>
              <a:rPr sz="1800" spc="-10" dirty="0">
                <a:solidFill>
                  <a:srgbClr val="2E5496"/>
                </a:solidFill>
                <a:latin typeface="Segoe UI"/>
                <a:cs typeface="Segoe UI"/>
              </a:rPr>
              <a:t> </a:t>
            </a:r>
            <a:r>
              <a:rPr sz="1800" dirty="0">
                <a:solidFill>
                  <a:srgbClr val="2E5496"/>
                </a:solidFill>
                <a:latin typeface="Segoe UI"/>
                <a:cs typeface="Segoe UI"/>
              </a:rPr>
              <a:t>after</a:t>
            </a:r>
            <a:r>
              <a:rPr sz="1800" spc="-25" dirty="0">
                <a:solidFill>
                  <a:srgbClr val="2E5496"/>
                </a:solidFill>
                <a:latin typeface="Segoe UI"/>
                <a:cs typeface="Segoe UI"/>
              </a:rPr>
              <a:t> an </a:t>
            </a:r>
            <a:r>
              <a:rPr sz="1800" spc="-10" dirty="0">
                <a:solidFill>
                  <a:srgbClr val="2E5496"/>
                </a:solidFill>
                <a:latin typeface="Segoe UI"/>
                <a:cs typeface="Segoe UI"/>
              </a:rPr>
              <a:t>argument/disagreement</a:t>
            </a:r>
            <a:r>
              <a:rPr sz="1800" dirty="0">
                <a:solidFill>
                  <a:srgbClr val="2E5496"/>
                </a:solidFill>
                <a:latin typeface="Segoe UI"/>
                <a:cs typeface="Segoe UI"/>
              </a:rPr>
              <a:t> or</a:t>
            </a:r>
            <a:r>
              <a:rPr sz="1800" spc="-15" dirty="0">
                <a:solidFill>
                  <a:srgbClr val="2E5496"/>
                </a:solidFill>
                <a:latin typeface="Segoe UI"/>
                <a:cs typeface="Segoe UI"/>
              </a:rPr>
              <a:t> </a:t>
            </a:r>
            <a:r>
              <a:rPr sz="1800" dirty="0">
                <a:solidFill>
                  <a:srgbClr val="2E5496"/>
                </a:solidFill>
                <a:latin typeface="Segoe UI"/>
                <a:cs typeface="Segoe UI"/>
              </a:rPr>
              <a:t>when</a:t>
            </a:r>
            <a:r>
              <a:rPr sz="1800" spc="-10" dirty="0">
                <a:solidFill>
                  <a:srgbClr val="2E5496"/>
                </a:solidFill>
                <a:latin typeface="Segoe UI"/>
                <a:cs typeface="Segoe UI"/>
              </a:rPr>
              <a:t> </a:t>
            </a:r>
            <a:r>
              <a:rPr sz="1800" dirty="0">
                <a:solidFill>
                  <a:srgbClr val="2E5496"/>
                </a:solidFill>
                <a:latin typeface="Segoe UI"/>
                <a:cs typeface="Segoe UI"/>
              </a:rPr>
              <a:t>in</a:t>
            </a:r>
            <a:r>
              <a:rPr sz="1800" spc="-20" dirty="0">
                <a:solidFill>
                  <a:srgbClr val="2E5496"/>
                </a:solidFill>
                <a:latin typeface="Segoe UI"/>
                <a:cs typeface="Segoe UI"/>
              </a:rPr>
              <a:t> </a:t>
            </a:r>
            <a:r>
              <a:rPr sz="1800" dirty="0">
                <a:solidFill>
                  <a:srgbClr val="2E5496"/>
                </a:solidFill>
                <a:latin typeface="Segoe UI"/>
                <a:cs typeface="Segoe UI"/>
              </a:rPr>
              <a:t>the middle</a:t>
            </a:r>
            <a:r>
              <a:rPr sz="1800" spc="20" dirty="0">
                <a:solidFill>
                  <a:srgbClr val="2E5496"/>
                </a:solidFill>
                <a:latin typeface="Segoe UI"/>
                <a:cs typeface="Segoe UI"/>
              </a:rPr>
              <a:t> </a:t>
            </a:r>
            <a:r>
              <a:rPr sz="1800" spc="-25" dirty="0">
                <a:solidFill>
                  <a:srgbClr val="2E5496"/>
                </a:solidFill>
                <a:latin typeface="Segoe UI"/>
                <a:cs typeface="Segoe UI"/>
              </a:rPr>
              <a:t>of </a:t>
            </a:r>
            <a:r>
              <a:rPr sz="1800" dirty="0">
                <a:solidFill>
                  <a:srgbClr val="2E5496"/>
                </a:solidFill>
                <a:latin typeface="Segoe UI"/>
                <a:cs typeface="Segoe UI"/>
              </a:rPr>
              <a:t>fun</a:t>
            </a:r>
            <a:r>
              <a:rPr sz="1800" spc="-25" dirty="0">
                <a:solidFill>
                  <a:srgbClr val="2E5496"/>
                </a:solidFill>
                <a:latin typeface="Segoe UI"/>
                <a:cs typeface="Segoe UI"/>
              </a:rPr>
              <a:t> </a:t>
            </a:r>
            <a:r>
              <a:rPr sz="1800" spc="-20" dirty="0">
                <a:solidFill>
                  <a:srgbClr val="2E5496"/>
                </a:solidFill>
                <a:latin typeface="Segoe UI"/>
                <a:cs typeface="Segoe UI"/>
              </a:rPr>
              <a:t>task</a:t>
            </a:r>
            <a:endParaRPr sz="1800">
              <a:latin typeface="Segoe UI"/>
              <a:cs typeface="Segoe UI"/>
            </a:endParaRPr>
          </a:p>
        </p:txBody>
      </p:sp>
      <p:sp>
        <p:nvSpPr>
          <p:cNvPr id="14" name="object 14"/>
          <p:cNvSpPr txBox="1"/>
          <p:nvPr/>
        </p:nvSpPr>
        <p:spPr>
          <a:xfrm>
            <a:off x="2234310" y="4171950"/>
            <a:ext cx="1681480" cy="299720"/>
          </a:xfrm>
          <a:prstGeom prst="rect">
            <a:avLst/>
          </a:prstGeom>
        </p:spPr>
        <p:txBody>
          <a:bodyPr vert="horz" wrap="square" lIns="0" tIns="12700" rIns="0" bIns="0" rtlCol="0">
            <a:spAutoFit/>
          </a:bodyPr>
          <a:lstStyle/>
          <a:p>
            <a:pPr marL="12700">
              <a:lnSpc>
                <a:spcPct val="100000"/>
              </a:lnSpc>
              <a:spcBef>
                <a:spcPts val="100"/>
              </a:spcBef>
            </a:pPr>
            <a:r>
              <a:rPr sz="1800" dirty="0">
                <a:solidFill>
                  <a:srgbClr val="2E5496"/>
                </a:solidFill>
                <a:latin typeface="Segoe UI"/>
                <a:cs typeface="Segoe UI"/>
              </a:rPr>
              <a:t>Stick</a:t>
            </a:r>
            <a:r>
              <a:rPr sz="1800" spc="-20" dirty="0">
                <a:solidFill>
                  <a:srgbClr val="2E5496"/>
                </a:solidFill>
                <a:latin typeface="Segoe UI"/>
                <a:cs typeface="Segoe UI"/>
              </a:rPr>
              <a:t> </a:t>
            </a:r>
            <a:r>
              <a:rPr sz="1800" dirty="0">
                <a:solidFill>
                  <a:srgbClr val="2E5496"/>
                </a:solidFill>
                <a:latin typeface="Segoe UI"/>
                <a:cs typeface="Segoe UI"/>
              </a:rPr>
              <a:t>to</a:t>
            </a:r>
            <a:r>
              <a:rPr sz="1800" spc="-45" dirty="0">
                <a:solidFill>
                  <a:srgbClr val="2E5496"/>
                </a:solidFill>
                <a:latin typeface="Segoe UI"/>
                <a:cs typeface="Segoe UI"/>
              </a:rPr>
              <a:t> </a:t>
            </a:r>
            <a:r>
              <a:rPr sz="1800" dirty="0">
                <a:solidFill>
                  <a:srgbClr val="2E5496"/>
                </a:solidFill>
                <a:latin typeface="Segoe UI"/>
                <a:cs typeface="Segoe UI"/>
              </a:rPr>
              <a:t>the</a:t>
            </a:r>
            <a:r>
              <a:rPr sz="1800" spc="-45" dirty="0">
                <a:solidFill>
                  <a:srgbClr val="2E5496"/>
                </a:solidFill>
                <a:latin typeface="Segoe UI"/>
                <a:cs typeface="Segoe UI"/>
              </a:rPr>
              <a:t> </a:t>
            </a:r>
            <a:r>
              <a:rPr sz="1800" spc="-20" dirty="0">
                <a:solidFill>
                  <a:srgbClr val="2E5496"/>
                </a:solidFill>
                <a:latin typeface="Segoe UI"/>
                <a:cs typeface="Segoe UI"/>
              </a:rPr>
              <a:t>facts</a:t>
            </a:r>
            <a:endParaRPr sz="1800">
              <a:latin typeface="Segoe UI"/>
              <a:cs typeface="Segoe UI"/>
            </a:endParaRPr>
          </a:p>
        </p:txBody>
      </p:sp>
      <p:sp>
        <p:nvSpPr>
          <p:cNvPr id="15" name="object 15"/>
          <p:cNvSpPr txBox="1"/>
          <p:nvPr/>
        </p:nvSpPr>
        <p:spPr>
          <a:xfrm>
            <a:off x="5078095" y="4171950"/>
            <a:ext cx="4899025" cy="574040"/>
          </a:xfrm>
          <a:prstGeom prst="rect">
            <a:avLst/>
          </a:prstGeom>
        </p:spPr>
        <p:txBody>
          <a:bodyPr vert="horz" wrap="square" lIns="0" tIns="12700" rIns="0" bIns="0" rtlCol="0">
            <a:spAutoFit/>
          </a:bodyPr>
          <a:lstStyle/>
          <a:p>
            <a:pPr marL="12700" marR="5080">
              <a:lnSpc>
                <a:spcPct val="100000"/>
              </a:lnSpc>
              <a:spcBef>
                <a:spcPts val="100"/>
              </a:spcBef>
            </a:pPr>
            <a:r>
              <a:rPr sz="1800" spc="-30" dirty="0">
                <a:solidFill>
                  <a:srgbClr val="2E5496"/>
                </a:solidFill>
                <a:latin typeface="Segoe UI"/>
                <a:cs typeface="Segoe UI"/>
              </a:rPr>
              <a:t>Tell</a:t>
            </a:r>
            <a:r>
              <a:rPr sz="1800" spc="-45" dirty="0">
                <a:solidFill>
                  <a:srgbClr val="2E5496"/>
                </a:solidFill>
                <a:latin typeface="Segoe UI"/>
                <a:cs typeface="Segoe UI"/>
              </a:rPr>
              <a:t> </a:t>
            </a:r>
            <a:r>
              <a:rPr sz="1800" dirty="0">
                <a:solidFill>
                  <a:srgbClr val="2E5496"/>
                </a:solidFill>
                <a:latin typeface="Segoe UI"/>
                <a:cs typeface="Segoe UI"/>
              </a:rPr>
              <a:t>them</a:t>
            </a:r>
            <a:r>
              <a:rPr sz="1800" spc="-25" dirty="0">
                <a:solidFill>
                  <a:srgbClr val="2E5496"/>
                </a:solidFill>
                <a:latin typeface="Segoe UI"/>
                <a:cs typeface="Segoe UI"/>
              </a:rPr>
              <a:t> </a:t>
            </a:r>
            <a:r>
              <a:rPr sz="1800" dirty="0">
                <a:solidFill>
                  <a:srgbClr val="2E5496"/>
                </a:solidFill>
                <a:latin typeface="Segoe UI"/>
                <a:cs typeface="Segoe UI"/>
              </a:rPr>
              <a:t>specific</a:t>
            </a:r>
            <a:r>
              <a:rPr sz="1800" spc="-10" dirty="0">
                <a:solidFill>
                  <a:srgbClr val="2E5496"/>
                </a:solidFill>
                <a:latin typeface="Segoe UI"/>
                <a:cs typeface="Segoe UI"/>
              </a:rPr>
              <a:t> </a:t>
            </a:r>
            <a:r>
              <a:rPr sz="1800" dirty="0">
                <a:solidFill>
                  <a:srgbClr val="2E5496"/>
                </a:solidFill>
                <a:latin typeface="Segoe UI"/>
                <a:cs typeface="Segoe UI"/>
              </a:rPr>
              <a:t>behaviors</a:t>
            </a:r>
            <a:r>
              <a:rPr sz="1800" spc="-35" dirty="0">
                <a:solidFill>
                  <a:srgbClr val="2E5496"/>
                </a:solidFill>
                <a:latin typeface="Segoe UI"/>
                <a:cs typeface="Segoe UI"/>
              </a:rPr>
              <a:t> </a:t>
            </a:r>
            <a:r>
              <a:rPr sz="1800" dirty="0">
                <a:solidFill>
                  <a:srgbClr val="2E5496"/>
                </a:solidFill>
                <a:latin typeface="Segoe UI"/>
                <a:cs typeface="Segoe UI"/>
              </a:rPr>
              <a:t>you</a:t>
            </a:r>
            <a:r>
              <a:rPr sz="1800" spc="-35" dirty="0">
                <a:solidFill>
                  <a:srgbClr val="2E5496"/>
                </a:solidFill>
                <a:latin typeface="Segoe UI"/>
                <a:cs typeface="Segoe UI"/>
              </a:rPr>
              <a:t> </a:t>
            </a:r>
            <a:r>
              <a:rPr sz="1800" dirty="0">
                <a:solidFill>
                  <a:srgbClr val="2E5496"/>
                </a:solidFill>
                <a:latin typeface="Segoe UI"/>
                <a:cs typeface="Segoe UI"/>
              </a:rPr>
              <a:t>find</a:t>
            </a:r>
            <a:r>
              <a:rPr sz="1800" spc="-30" dirty="0">
                <a:solidFill>
                  <a:srgbClr val="2E5496"/>
                </a:solidFill>
                <a:latin typeface="Segoe UI"/>
                <a:cs typeface="Segoe UI"/>
              </a:rPr>
              <a:t> </a:t>
            </a:r>
            <a:r>
              <a:rPr sz="1800" spc="-10" dirty="0">
                <a:solidFill>
                  <a:srgbClr val="2E5496"/>
                </a:solidFill>
                <a:latin typeface="Segoe UI"/>
                <a:cs typeface="Segoe UI"/>
              </a:rPr>
              <a:t>concerning, </a:t>
            </a:r>
            <a:r>
              <a:rPr sz="1800" dirty="0">
                <a:solidFill>
                  <a:srgbClr val="2E5496"/>
                </a:solidFill>
                <a:latin typeface="Segoe UI"/>
                <a:cs typeface="Segoe UI"/>
              </a:rPr>
              <a:t>ask</a:t>
            </a:r>
            <a:r>
              <a:rPr sz="1800" spc="-20" dirty="0">
                <a:solidFill>
                  <a:srgbClr val="2E5496"/>
                </a:solidFill>
                <a:latin typeface="Segoe UI"/>
                <a:cs typeface="Segoe UI"/>
              </a:rPr>
              <a:t> </a:t>
            </a:r>
            <a:r>
              <a:rPr sz="1800" dirty="0">
                <a:solidFill>
                  <a:srgbClr val="2E5496"/>
                </a:solidFill>
                <a:latin typeface="Segoe UI"/>
                <a:cs typeface="Segoe UI"/>
              </a:rPr>
              <a:t>if</a:t>
            </a:r>
            <a:r>
              <a:rPr sz="1800" spc="-15" dirty="0">
                <a:solidFill>
                  <a:srgbClr val="2E5496"/>
                </a:solidFill>
                <a:latin typeface="Segoe UI"/>
                <a:cs typeface="Segoe UI"/>
              </a:rPr>
              <a:t> </a:t>
            </a:r>
            <a:r>
              <a:rPr sz="1800" dirty="0">
                <a:solidFill>
                  <a:srgbClr val="2E5496"/>
                </a:solidFill>
                <a:latin typeface="Segoe UI"/>
                <a:cs typeface="Segoe UI"/>
              </a:rPr>
              <a:t>they</a:t>
            </a:r>
            <a:r>
              <a:rPr sz="1800" spc="-15" dirty="0">
                <a:solidFill>
                  <a:srgbClr val="2E5496"/>
                </a:solidFill>
                <a:latin typeface="Segoe UI"/>
                <a:cs typeface="Segoe UI"/>
              </a:rPr>
              <a:t> </a:t>
            </a:r>
            <a:r>
              <a:rPr sz="1800" dirty="0">
                <a:solidFill>
                  <a:srgbClr val="2E5496"/>
                </a:solidFill>
                <a:latin typeface="Segoe UI"/>
                <a:cs typeface="Segoe UI"/>
              </a:rPr>
              <a:t>have</a:t>
            </a:r>
            <a:r>
              <a:rPr sz="1800" spc="-30" dirty="0">
                <a:solidFill>
                  <a:srgbClr val="2E5496"/>
                </a:solidFill>
                <a:latin typeface="Segoe UI"/>
                <a:cs typeface="Segoe UI"/>
              </a:rPr>
              <a:t> </a:t>
            </a:r>
            <a:r>
              <a:rPr sz="1800" dirty="0">
                <a:solidFill>
                  <a:srgbClr val="2E5496"/>
                </a:solidFill>
                <a:latin typeface="Segoe UI"/>
                <a:cs typeface="Segoe UI"/>
              </a:rPr>
              <a:t>noticed </a:t>
            </a:r>
            <a:r>
              <a:rPr sz="1800" spc="-10" dirty="0">
                <a:solidFill>
                  <a:srgbClr val="2E5496"/>
                </a:solidFill>
                <a:latin typeface="Segoe UI"/>
                <a:cs typeface="Segoe UI"/>
              </a:rPr>
              <a:t>behaviors</a:t>
            </a:r>
            <a:endParaRPr sz="1800">
              <a:latin typeface="Segoe UI"/>
              <a:cs typeface="Segoe UI"/>
            </a:endParaRPr>
          </a:p>
        </p:txBody>
      </p:sp>
      <p:sp>
        <p:nvSpPr>
          <p:cNvPr id="16" name="object 16"/>
          <p:cNvSpPr txBox="1"/>
          <p:nvPr/>
        </p:nvSpPr>
        <p:spPr>
          <a:xfrm>
            <a:off x="2234310" y="4867402"/>
            <a:ext cx="822325" cy="299720"/>
          </a:xfrm>
          <a:prstGeom prst="rect">
            <a:avLst/>
          </a:prstGeom>
        </p:spPr>
        <p:txBody>
          <a:bodyPr vert="horz" wrap="square" lIns="0" tIns="12700" rIns="0" bIns="0" rtlCol="0">
            <a:spAutoFit/>
          </a:bodyPr>
          <a:lstStyle/>
          <a:p>
            <a:pPr marL="12700">
              <a:lnSpc>
                <a:spcPct val="100000"/>
              </a:lnSpc>
              <a:spcBef>
                <a:spcPts val="100"/>
              </a:spcBef>
            </a:pPr>
            <a:r>
              <a:rPr sz="1800" spc="-20" dirty="0">
                <a:solidFill>
                  <a:srgbClr val="2E5496"/>
                </a:solidFill>
                <a:latin typeface="Segoe UI"/>
                <a:cs typeface="Segoe UI"/>
              </a:rPr>
              <a:t>Validate</a:t>
            </a:r>
            <a:endParaRPr sz="1800">
              <a:latin typeface="Segoe UI"/>
              <a:cs typeface="Segoe UI"/>
            </a:endParaRPr>
          </a:p>
        </p:txBody>
      </p:sp>
      <p:sp>
        <p:nvSpPr>
          <p:cNvPr id="17" name="object 17"/>
          <p:cNvSpPr txBox="1"/>
          <p:nvPr/>
        </p:nvSpPr>
        <p:spPr>
          <a:xfrm>
            <a:off x="5078095" y="4867402"/>
            <a:ext cx="4939030" cy="574040"/>
          </a:xfrm>
          <a:prstGeom prst="rect">
            <a:avLst/>
          </a:prstGeom>
        </p:spPr>
        <p:txBody>
          <a:bodyPr vert="horz" wrap="square" lIns="0" tIns="12700" rIns="0" bIns="0" rtlCol="0">
            <a:spAutoFit/>
          </a:bodyPr>
          <a:lstStyle/>
          <a:p>
            <a:pPr marL="12700" marR="5080">
              <a:lnSpc>
                <a:spcPct val="100000"/>
              </a:lnSpc>
              <a:spcBef>
                <a:spcPts val="100"/>
              </a:spcBef>
            </a:pPr>
            <a:r>
              <a:rPr sz="1800" dirty="0">
                <a:solidFill>
                  <a:srgbClr val="2E5496"/>
                </a:solidFill>
                <a:latin typeface="Segoe UI"/>
                <a:cs typeface="Segoe UI"/>
              </a:rPr>
              <a:t>Let</a:t>
            </a:r>
            <a:r>
              <a:rPr sz="1800" spc="-10" dirty="0">
                <a:solidFill>
                  <a:srgbClr val="2E5496"/>
                </a:solidFill>
                <a:latin typeface="Segoe UI"/>
                <a:cs typeface="Segoe UI"/>
              </a:rPr>
              <a:t> </a:t>
            </a:r>
            <a:r>
              <a:rPr sz="1800" dirty="0">
                <a:solidFill>
                  <a:srgbClr val="2E5496"/>
                </a:solidFill>
                <a:latin typeface="Segoe UI"/>
                <a:cs typeface="Segoe UI"/>
              </a:rPr>
              <a:t>them</a:t>
            </a:r>
            <a:r>
              <a:rPr sz="1800" spc="-30" dirty="0">
                <a:solidFill>
                  <a:srgbClr val="2E5496"/>
                </a:solidFill>
                <a:latin typeface="Segoe UI"/>
                <a:cs typeface="Segoe UI"/>
              </a:rPr>
              <a:t> </a:t>
            </a:r>
            <a:r>
              <a:rPr sz="1800" dirty="0">
                <a:solidFill>
                  <a:srgbClr val="2E5496"/>
                </a:solidFill>
                <a:latin typeface="Segoe UI"/>
                <a:cs typeface="Segoe UI"/>
              </a:rPr>
              <a:t>know</a:t>
            </a:r>
            <a:r>
              <a:rPr sz="1800" spc="-25" dirty="0">
                <a:solidFill>
                  <a:srgbClr val="2E5496"/>
                </a:solidFill>
                <a:latin typeface="Segoe UI"/>
                <a:cs typeface="Segoe UI"/>
              </a:rPr>
              <a:t> </a:t>
            </a:r>
            <a:r>
              <a:rPr sz="1800" dirty="0">
                <a:solidFill>
                  <a:srgbClr val="2E5496"/>
                </a:solidFill>
                <a:latin typeface="Segoe UI"/>
                <a:cs typeface="Segoe UI"/>
              </a:rPr>
              <a:t>how</a:t>
            </a:r>
            <a:r>
              <a:rPr sz="1800" spc="-30" dirty="0">
                <a:solidFill>
                  <a:srgbClr val="2E5496"/>
                </a:solidFill>
                <a:latin typeface="Segoe UI"/>
                <a:cs typeface="Segoe UI"/>
              </a:rPr>
              <a:t> </a:t>
            </a:r>
            <a:r>
              <a:rPr sz="1800" dirty="0">
                <a:solidFill>
                  <a:srgbClr val="2E5496"/>
                </a:solidFill>
                <a:latin typeface="Segoe UI"/>
                <a:cs typeface="Segoe UI"/>
              </a:rPr>
              <a:t>hard</a:t>
            </a:r>
            <a:r>
              <a:rPr sz="1800" spc="-30" dirty="0">
                <a:solidFill>
                  <a:srgbClr val="2E5496"/>
                </a:solidFill>
                <a:latin typeface="Segoe UI"/>
                <a:cs typeface="Segoe UI"/>
              </a:rPr>
              <a:t> </a:t>
            </a:r>
            <a:r>
              <a:rPr sz="1800" dirty="0">
                <a:solidFill>
                  <a:srgbClr val="2E5496"/>
                </a:solidFill>
                <a:latin typeface="Segoe UI"/>
                <a:cs typeface="Segoe UI"/>
              </a:rPr>
              <a:t>things</a:t>
            </a:r>
            <a:r>
              <a:rPr sz="1800" spc="-20" dirty="0">
                <a:solidFill>
                  <a:srgbClr val="2E5496"/>
                </a:solidFill>
                <a:latin typeface="Segoe UI"/>
                <a:cs typeface="Segoe UI"/>
              </a:rPr>
              <a:t> </a:t>
            </a:r>
            <a:r>
              <a:rPr sz="1800" dirty="0">
                <a:solidFill>
                  <a:srgbClr val="2E5496"/>
                </a:solidFill>
                <a:latin typeface="Segoe UI"/>
                <a:cs typeface="Segoe UI"/>
              </a:rPr>
              <a:t>have</a:t>
            </a:r>
            <a:r>
              <a:rPr sz="1800" spc="-30" dirty="0">
                <a:solidFill>
                  <a:srgbClr val="2E5496"/>
                </a:solidFill>
                <a:latin typeface="Segoe UI"/>
                <a:cs typeface="Segoe UI"/>
              </a:rPr>
              <a:t> </a:t>
            </a:r>
            <a:r>
              <a:rPr sz="1800" dirty="0">
                <a:solidFill>
                  <a:srgbClr val="2E5496"/>
                </a:solidFill>
                <a:latin typeface="Segoe UI"/>
                <a:cs typeface="Segoe UI"/>
              </a:rPr>
              <a:t>been</a:t>
            </a:r>
            <a:r>
              <a:rPr sz="1800" spc="-5" dirty="0">
                <a:solidFill>
                  <a:srgbClr val="2E5496"/>
                </a:solidFill>
                <a:latin typeface="Segoe UI"/>
                <a:cs typeface="Segoe UI"/>
              </a:rPr>
              <a:t> </a:t>
            </a:r>
            <a:r>
              <a:rPr sz="1800" spc="-20" dirty="0">
                <a:solidFill>
                  <a:srgbClr val="2E5496"/>
                </a:solidFill>
                <a:latin typeface="Segoe UI"/>
                <a:cs typeface="Segoe UI"/>
              </a:rPr>
              <a:t>lately, </a:t>
            </a:r>
            <a:r>
              <a:rPr sz="1800" dirty="0">
                <a:solidFill>
                  <a:srgbClr val="2E5496"/>
                </a:solidFill>
                <a:latin typeface="Segoe UI"/>
                <a:cs typeface="Segoe UI"/>
              </a:rPr>
              <a:t>express</a:t>
            </a:r>
            <a:r>
              <a:rPr sz="1800" spc="-30" dirty="0">
                <a:solidFill>
                  <a:srgbClr val="2E5496"/>
                </a:solidFill>
                <a:latin typeface="Segoe UI"/>
                <a:cs typeface="Segoe UI"/>
              </a:rPr>
              <a:t> </a:t>
            </a:r>
            <a:r>
              <a:rPr sz="1800" dirty="0">
                <a:solidFill>
                  <a:srgbClr val="2E5496"/>
                </a:solidFill>
                <a:latin typeface="Segoe UI"/>
                <a:cs typeface="Segoe UI"/>
              </a:rPr>
              <a:t>concern</a:t>
            </a:r>
            <a:r>
              <a:rPr sz="1800" spc="-20" dirty="0">
                <a:solidFill>
                  <a:srgbClr val="2E5496"/>
                </a:solidFill>
                <a:latin typeface="Segoe UI"/>
                <a:cs typeface="Segoe UI"/>
              </a:rPr>
              <a:t> </a:t>
            </a:r>
            <a:r>
              <a:rPr sz="1800" dirty="0">
                <a:solidFill>
                  <a:srgbClr val="2E5496"/>
                </a:solidFill>
                <a:latin typeface="Segoe UI"/>
                <a:cs typeface="Segoe UI"/>
              </a:rPr>
              <a:t>for</a:t>
            </a:r>
            <a:r>
              <a:rPr sz="1800" spc="-40" dirty="0">
                <a:solidFill>
                  <a:srgbClr val="2E5496"/>
                </a:solidFill>
                <a:latin typeface="Segoe UI"/>
                <a:cs typeface="Segoe UI"/>
              </a:rPr>
              <a:t> </a:t>
            </a:r>
            <a:r>
              <a:rPr sz="1800" dirty="0">
                <a:solidFill>
                  <a:srgbClr val="2E5496"/>
                </a:solidFill>
                <a:latin typeface="Segoe UI"/>
                <a:cs typeface="Segoe UI"/>
              </a:rPr>
              <a:t>their</a:t>
            </a:r>
            <a:r>
              <a:rPr sz="1800" spc="-15" dirty="0">
                <a:solidFill>
                  <a:srgbClr val="2E5496"/>
                </a:solidFill>
                <a:latin typeface="Segoe UI"/>
                <a:cs typeface="Segoe UI"/>
              </a:rPr>
              <a:t> </a:t>
            </a:r>
            <a:r>
              <a:rPr sz="1800" spc="-10" dirty="0">
                <a:solidFill>
                  <a:srgbClr val="2E5496"/>
                </a:solidFill>
                <a:latin typeface="Segoe UI"/>
                <a:cs typeface="Segoe UI"/>
              </a:rPr>
              <a:t>well-</a:t>
            </a:r>
            <a:r>
              <a:rPr sz="1800" spc="-20" dirty="0">
                <a:solidFill>
                  <a:srgbClr val="2E5496"/>
                </a:solidFill>
                <a:latin typeface="Segoe UI"/>
                <a:cs typeface="Segoe UI"/>
              </a:rPr>
              <a:t>being</a:t>
            </a:r>
            <a:endParaRPr sz="1800">
              <a:latin typeface="Segoe UI"/>
              <a:cs typeface="Segoe UI"/>
            </a:endParaRPr>
          </a:p>
        </p:txBody>
      </p:sp>
      <p:sp>
        <p:nvSpPr>
          <p:cNvPr id="18" name="object 18"/>
          <p:cNvSpPr txBox="1"/>
          <p:nvPr/>
        </p:nvSpPr>
        <p:spPr>
          <a:xfrm>
            <a:off x="2234310" y="5563006"/>
            <a:ext cx="1281430" cy="299720"/>
          </a:xfrm>
          <a:prstGeom prst="rect">
            <a:avLst/>
          </a:prstGeom>
        </p:spPr>
        <p:txBody>
          <a:bodyPr vert="horz" wrap="square" lIns="0" tIns="12700" rIns="0" bIns="0" rtlCol="0">
            <a:spAutoFit/>
          </a:bodyPr>
          <a:lstStyle/>
          <a:p>
            <a:pPr marL="12700">
              <a:lnSpc>
                <a:spcPct val="100000"/>
              </a:lnSpc>
              <a:spcBef>
                <a:spcPts val="100"/>
              </a:spcBef>
            </a:pPr>
            <a:r>
              <a:rPr sz="1800" spc="-10" dirty="0">
                <a:solidFill>
                  <a:srgbClr val="2E5496"/>
                </a:solidFill>
                <a:latin typeface="Segoe UI"/>
                <a:cs typeface="Segoe UI"/>
              </a:rPr>
              <a:t>Self-disclose</a:t>
            </a:r>
            <a:endParaRPr sz="1800">
              <a:latin typeface="Segoe UI"/>
              <a:cs typeface="Segoe UI"/>
            </a:endParaRPr>
          </a:p>
        </p:txBody>
      </p:sp>
      <p:sp>
        <p:nvSpPr>
          <p:cNvPr id="19" name="object 19"/>
          <p:cNvSpPr txBox="1"/>
          <p:nvPr/>
        </p:nvSpPr>
        <p:spPr>
          <a:xfrm>
            <a:off x="5078095" y="5563006"/>
            <a:ext cx="3111500" cy="299720"/>
          </a:xfrm>
          <a:prstGeom prst="rect">
            <a:avLst/>
          </a:prstGeom>
        </p:spPr>
        <p:txBody>
          <a:bodyPr vert="horz" wrap="square" lIns="0" tIns="12700" rIns="0" bIns="0" rtlCol="0">
            <a:spAutoFit/>
          </a:bodyPr>
          <a:lstStyle/>
          <a:p>
            <a:pPr marL="12700">
              <a:lnSpc>
                <a:spcPct val="100000"/>
              </a:lnSpc>
              <a:spcBef>
                <a:spcPts val="100"/>
              </a:spcBef>
            </a:pPr>
            <a:r>
              <a:rPr sz="1800" dirty="0">
                <a:solidFill>
                  <a:srgbClr val="2E5496"/>
                </a:solidFill>
                <a:latin typeface="Segoe UI"/>
                <a:cs typeface="Segoe UI"/>
              </a:rPr>
              <a:t>Sharing</a:t>
            </a:r>
            <a:r>
              <a:rPr sz="1800" spc="-20" dirty="0">
                <a:solidFill>
                  <a:srgbClr val="2E5496"/>
                </a:solidFill>
                <a:latin typeface="Segoe UI"/>
                <a:cs typeface="Segoe UI"/>
              </a:rPr>
              <a:t> </a:t>
            </a:r>
            <a:r>
              <a:rPr sz="1800" dirty="0">
                <a:solidFill>
                  <a:srgbClr val="2E5496"/>
                </a:solidFill>
                <a:latin typeface="Segoe UI"/>
                <a:cs typeface="Segoe UI"/>
              </a:rPr>
              <a:t>can</a:t>
            </a:r>
            <a:r>
              <a:rPr sz="1800" spc="-5" dirty="0">
                <a:solidFill>
                  <a:srgbClr val="2E5496"/>
                </a:solidFill>
                <a:latin typeface="Segoe UI"/>
                <a:cs typeface="Segoe UI"/>
              </a:rPr>
              <a:t> </a:t>
            </a:r>
            <a:r>
              <a:rPr sz="1800" dirty="0">
                <a:solidFill>
                  <a:srgbClr val="2E5496"/>
                </a:solidFill>
                <a:latin typeface="Segoe UI"/>
                <a:cs typeface="Segoe UI"/>
              </a:rPr>
              <a:t>be</a:t>
            </a:r>
            <a:r>
              <a:rPr sz="1800" spc="-20" dirty="0">
                <a:solidFill>
                  <a:srgbClr val="2E5496"/>
                </a:solidFill>
                <a:latin typeface="Segoe UI"/>
                <a:cs typeface="Segoe UI"/>
              </a:rPr>
              <a:t> </a:t>
            </a:r>
            <a:r>
              <a:rPr sz="1800" dirty="0">
                <a:solidFill>
                  <a:srgbClr val="2E5496"/>
                </a:solidFill>
                <a:latin typeface="Segoe UI"/>
                <a:cs typeface="Segoe UI"/>
              </a:rPr>
              <a:t>a</a:t>
            </a:r>
            <a:r>
              <a:rPr sz="1800" spc="-10" dirty="0">
                <a:solidFill>
                  <a:srgbClr val="2E5496"/>
                </a:solidFill>
                <a:latin typeface="Segoe UI"/>
                <a:cs typeface="Segoe UI"/>
              </a:rPr>
              <a:t> </a:t>
            </a:r>
            <a:r>
              <a:rPr sz="1800" dirty="0">
                <a:solidFill>
                  <a:srgbClr val="2E5496"/>
                </a:solidFill>
                <a:latin typeface="Segoe UI"/>
                <a:cs typeface="Segoe UI"/>
              </a:rPr>
              <a:t>powerful</a:t>
            </a:r>
            <a:r>
              <a:rPr sz="1800" spc="-5" dirty="0">
                <a:solidFill>
                  <a:srgbClr val="2E5496"/>
                </a:solidFill>
                <a:latin typeface="Segoe UI"/>
                <a:cs typeface="Segoe UI"/>
              </a:rPr>
              <a:t> </a:t>
            </a:r>
            <a:r>
              <a:rPr sz="1800" spc="-20" dirty="0">
                <a:solidFill>
                  <a:srgbClr val="2E5496"/>
                </a:solidFill>
                <a:latin typeface="Segoe UI"/>
                <a:cs typeface="Segoe UI"/>
              </a:rPr>
              <a:t>tool</a:t>
            </a:r>
            <a:endParaRPr sz="1800">
              <a:latin typeface="Segoe UI"/>
              <a:cs typeface="Segoe UI"/>
            </a:endParaRPr>
          </a:p>
        </p:txBody>
      </p:sp>
      <p:sp>
        <p:nvSpPr>
          <p:cNvPr id="20" name="object 20"/>
          <p:cNvSpPr txBox="1"/>
          <p:nvPr/>
        </p:nvSpPr>
        <p:spPr>
          <a:xfrm>
            <a:off x="2234310" y="5976620"/>
            <a:ext cx="2093595" cy="299720"/>
          </a:xfrm>
          <a:prstGeom prst="rect">
            <a:avLst/>
          </a:prstGeom>
        </p:spPr>
        <p:txBody>
          <a:bodyPr vert="horz" wrap="square" lIns="0" tIns="12700" rIns="0" bIns="0" rtlCol="0">
            <a:spAutoFit/>
          </a:bodyPr>
          <a:lstStyle/>
          <a:p>
            <a:pPr marL="12700">
              <a:lnSpc>
                <a:spcPct val="100000"/>
              </a:lnSpc>
              <a:spcBef>
                <a:spcPts val="100"/>
              </a:spcBef>
            </a:pPr>
            <a:r>
              <a:rPr sz="1800" dirty="0">
                <a:solidFill>
                  <a:srgbClr val="2E5496"/>
                </a:solidFill>
                <a:latin typeface="Segoe UI"/>
                <a:cs typeface="Segoe UI"/>
              </a:rPr>
              <a:t>Ready</a:t>
            </a:r>
            <a:r>
              <a:rPr sz="1800" spc="-35" dirty="0">
                <a:solidFill>
                  <a:srgbClr val="2E5496"/>
                </a:solidFill>
                <a:latin typeface="Segoe UI"/>
                <a:cs typeface="Segoe UI"/>
              </a:rPr>
              <a:t> </a:t>
            </a:r>
            <a:r>
              <a:rPr sz="1800" dirty="0">
                <a:solidFill>
                  <a:srgbClr val="2E5496"/>
                </a:solidFill>
                <a:latin typeface="Segoe UI"/>
                <a:cs typeface="Segoe UI"/>
              </a:rPr>
              <a:t>for</a:t>
            </a:r>
            <a:r>
              <a:rPr sz="1800" spc="-45" dirty="0">
                <a:solidFill>
                  <a:srgbClr val="2E5496"/>
                </a:solidFill>
                <a:latin typeface="Segoe UI"/>
                <a:cs typeface="Segoe UI"/>
              </a:rPr>
              <a:t> </a:t>
            </a:r>
            <a:r>
              <a:rPr sz="1800" dirty="0">
                <a:solidFill>
                  <a:srgbClr val="2E5496"/>
                </a:solidFill>
                <a:latin typeface="Segoe UI"/>
                <a:cs typeface="Segoe UI"/>
              </a:rPr>
              <a:t>push-</a:t>
            </a:r>
            <a:r>
              <a:rPr sz="1800" spc="-20" dirty="0">
                <a:solidFill>
                  <a:srgbClr val="2E5496"/>
                </a:solidFill>
                <a:latin typeface="Segoe UI"/>
                <a:cs typeface="Segoe UI"/>
              </a:rPr>
              <a:t>back</a:t>
            </a:r>
            <a:endParaRPr sz="1800">
              <a:latin typeface="Segoe UI"/>
              <a:cs typeface="Segoe UI"/>
            </a:endParaRPr>
          </a:p>
        </p:txBody>
      </p:sp>
      <p:sp>
        <p:nvSpPr>
          <p:cNvPr id="21" name="object 21"/>
          <p:cNvSpPr txBox="1"/>
          <p:nvPr/>
        </p:nvSpPr>
        <p:spPr>
          <a:xfrm>
            <a:off x="5078095" y="5976620"/>
            <a:ext cx="3547745" cy="299720"/>
          </a:xfrm>
          <a:prstGeom prst="rect">
            <a:avLst/>
          </a:prstGeom>
        </p:spPr>
        <p:txBody>
          <a:bodyPr vert="horz" wrap="square" lIns="0" tIns="12700" rIns="0" bIns="0" rtlCol="0">
            <a:spAutoFit/>
          </a:bodyPr>
          <a:lstStyle/>
          <a:p>
            <a:pPr marL="12700">
              <a:lnSpc>
                <a:spcPct val="100000"/>
              </a:lnSpc>
              <a:spcBef>
                <a:spcPts val="100"/>
              </a:spcBef>
            </a:pPr>
            <a:r>
              <a:rPr sz="1800" dirty="0">
                <a:solidFill>
                  <a:srgbClr val="2E5496"/>
                </a:solidFill>
                <a:latin typeface="Segoe UI"/>
                <a:cs typeface="Segoe UI"/>
              </a:rPr>
              <a:t>Conversation</a:t>
            </a:r>
            <a:r>
              <a:rPr sz="1800" spc="-55" dirty="0">
                <a:solidFill>
                  <a:srgbClr val="2E5496"/>
                </a:solidFill>
                <a:latin typeface="Segoe UI"/>
                <a:cs typeface="Segoe UI"/>
              </a:rPr>
              <a:t> </a:t>
            </a:r>
            <a:r>
              <a:rPr sz="1800" dirty="0">
                <a:solidFill>
                  <a:srgbClr val="2E5496"/>
                </a:solidFill>
                <a:latin typeface="Segoe UI"/>
                <a:cs typeface="Segoe UI"/>
              </a:rPr>
              <a:t>may</a:t>
            </a:r>
            <a:r>
              <a:rPr sz="1800" spc="-20" dirty="0">
                <a:solidFill>
                  <a:srgbClr val="2E5496"/>
                </a:solidFill>
                <a:latin typeface="Segoe UI"/>
                <a:cs typeface="Segoe UI"/>
              </a:rPr>
              <a:t> </a:t>
            </a:r>
            <a:r>
              <a:rPr sz="1800" dirty="0">
                <a:solidFill>
                  <a:srgbClr val="2E5496"/>
                </a:solidFill>
                <a:latin typeface="Segoe UI"/>
                <a:cs typeface="Segoe UI"/>
              </a:rPr>
              <a:t>go</a:t>
            </a:r>
            <a:r>
              <a:rPr sz="1800" spc="-15" dirty="0">
                <a:solidFill>
                  <a:srgbClr val="2E5496"/>
                </a:solidFill>
                <a:latin typeface="Segoe UI"/>
                <a:cs typeface="Segoe UI"/>
              </a:rPr>
              <a:t> </a:t>
            </a:r>
            <a:r>
              <a:rPr sz="1800" dirty="0">
                <a:solidFill>
                  <a:srgbClr val="2E5496"/>
                </a:solidFill>
                <a:latin typeface="Segoe UI"/>
                <a:cs typeface="Segoe UI"/>
              </a:rPr>
              <a:t>poorly</a:t>
            </a:r>
            <a:r>
              <a:rPr sz="1800" spc="-25" dirty="0">
                <a:solidFill>
                  <a:srgbClr val="2E5496"/>
                </a:solidFill>
                <a:latin typeface="Segoe UI"/>
                <a:cs typeface="Segoe UI"/>
              </a:rPr>
              <a:t> </a:t>
            </a:r>
            <a:r>
              <a:rPr sz="1800" dirty="0">
                <a:solidFill>
                  <a:srgbClr val="2E5496"/>
                </a:solidFill>
                <a:latin typeface="Segoe UI"/>
                <a:cs typeface="Segoe UI"/>
              </a:rPr>
              <a:t>or</a:t>
            </a:r>
            <a:r>
              <a:rPr sz="1800" spc="-15" dirty="0">
                <a:solidFill>
                  <a:srgbClr val="2E5496"/>
                </a:solidFill>
                <a:latin typeface="Segoe UI"/>
                <a:cs typeface="Segoe UI"/>
              </a:rPr>
              <a:t> </a:t>
            </a:r>
            <a:r>
              <a:rPr sz="1800" spc="-25" dirty="0">
                <a:solidFill>
                  <a:srgbClr val="2E5496"/>
                </a:solidFill>
                <a:latin typeface="Segoe UI"/>
                <a:cs typeface="Segoe UI"/>
              </a:rPr>
              <a:t>not</a:t>
            </a:r>
            <a:endParaRPr sz="1800">
              <a:latin typeface="Segoe UI"/>
              <a:cs typeface="Segoe UI"/>
            </a:endParaRPr>
          </a:p>
        </p:txBody>
      </p:sp>
      <p:pic>
        <p:nvPicPr>
          <p:cNvPr id="22" name="object 22"/>
          <p:cNvPicPr/>
          <p:nvPr/>
        </p:nvPicPr>
        <p:blipFill>
          <a:blip r:embed="rId2" cstate="print"/>
          <a:stretch>
            <a:fillRect/>
          </a:stretch>
        </p:blipFill>
        <p:spPr>
          <a:xfrm>
            <a:off x="443483" y="1705355"/>
            <a:ext cx="2980943" cy="1476756"/>
          </a:xfrm>
          <a:prstGeom prst="rect">
            <a:avLst/>
          </a:prstGeom>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799969" y="843788"/>
            <a:ext cx="6595745" cy="1300480"/>
          </a:xfrm>
          <a:prstGeom prst="rect">
            <a:avLst/>
          </a:prstGeom>
        </p:spPr>
        <p:txBody>
          <a:bodyPr vert="horz" wrap="square" lIns="0" tIns="89535" rIns="0" bIns="0" rtlCol="0">
            <a:spAutoFit/>
          </a:bodyPr>
          <a:lstStyle/>
          <a:p>
            <a:pPr marL="1266825" marR="5080" indent="-1254760">
              <a:lnSpc>
                <a:spcPts val="4750"/>
              </a:lnSpc>
              <a:spcBef>
                <a:spcPts val="705"/>
              </a:spcBef>
            </a:pPr>
            <a:r>
              <a:rPr b="0" u="none" dirty="0">
                <a:latin typeface="Segoe UI"/>
                <a:cs typeface="Segoe UI"/>
              </a:rPr>
              <a:t>Screening</a:t>
            </a:r>
            <a:r>
              <a:rPr b="0" u="none" spc="-80" dirty="0">
                <a:latin typeface="Segoe UI"/>
                <a:cs typeface="Segoe UI"/>
              </a:rPr>
              <a:t> </a:t>
            </a:r>
            <a:r>
              <a:rPr b="0" u="none" dirty="0">
                <a:latin typeface="Segoe UI"/>
                <a:cs typeface="Segoe UI"/>
              </a:rPr>
              <a:t>questions</a:t>
            </a:r>
            <a:r>
              <a:rPr b="0" u="none" spc="-90" dirty="0">
                <a:latin typeface="Segoe UI"/>
                <a:cs typeface="Segoe UI"/>
              </a:rPr>
              <a:t> </a:t>
            </a:r>
            <a:r>
              <a:rPr b="0" u="none" dirty="0">
                <a:latin typeface="Segoe UI"/>
                <a:cs typeface="Segoe UI"/>
              </a:rPr>
              <a:t>to</a:t>
            </a:r>
            <a:r>
              <a:rPr b="0" u="none" spc="-25" dirty="0">
                <a:latin typeface="Segoe UI"/>
                <a:cs typeface="Segoe UI"/>
              </a:rPr>
              <a:t> ask </a:t>
            </a:r>
            <a:r>
              <a:rPr b="0" u="none" spc="-10" dirty="0">
                <a:latin typeface="Segoe UI"/>
                <a:cs typeface="Segoe UI"/>
              </a:rPr>
              <a:t>patients/families</a:t>
            </a:r>
          </a:p>
        </p:txBody>
      </p:sp>
      <p:sp>
        <p:nvSpPr>
          <p:cNvPr id="3" name="object 3"/>
          <p:cNvSpPr txBox="1"/>
          <p:nvPr/>
        </p:nvSpPr>
        <p:spPr>
          <a:xfrm>
            <a:off x="916939" y="2279650"/>
            <a:ext cx="10330180" cy="3854901"/>
          </a:xfrm>
          <a:prstGeom prst="rect">
            <a:avLst/>
          </a:prstGeom>
        </p:spPr>
        <p:txBody>
          <a:bodyPr vert="horz" wrap="square" lIns="0" tIns="12700" rIns="0" bIns="0" rtlCol="0">
            <a:spAutoFit/>
          </a:bodyPr>
          <a:lstStyle/>
          <a:p>
            <a:pPr marL="241300" indent="-229235">
              <a:lnSpc>
                <a:spcPct val="100000"/>
              </a:lnSpc>
              <a:spcBef>
                <a:spcPts val="100"/>
              </a:spcBef>
              <a:buFont typeface="Arial"/>
              <a:buChar char="•"/>
              <a:tabLst>
                <a:tab pos="241935" algn="l"/>
              </a:tabLst>
            </a:pPr>
            <a:r>
              <a:rPr sz="2400" dirty="0">
                <a:latin typeface="Segoe UI"/>
                <a:cs typeface="Segoe UI"/>
              </a:rPr>
              <a:t>Since COVID</a:t>
            </a:r>
            <a:r>
              <a:rPr sz="2400" spc="-15" dirty="0">
                <a:latin typeface="Segoe UI"/>
                <a:cs typeface="Segoe UI"/>
              </a:rPr>
              <a:t> </a:t>
            </a:r>
            <a:r>
              <a:rPr sz="2400" dirty="0">
                <a:latin typeface="Segoe UI"/>
                <a:cs typeface="Segoe UI"/>
              </a:rPr>
              <a:t>and</a:t>
            </a:r>
            <a:r>
              <a:rPr sz="2400" spc="-5" dirty="0">
                <a:latin typeface="Segoe UI"/>
                <a:cs typeface="Segoe UI"/>
              </a:rPr>
              <a:t> </a:t>
            </a:r>
            <a:r>
              <a:rPr sz="2400" dirty="0">
                <a:latin typeface="Segoe UI"/>
                <a:cs typeface="Segoe UI"/>
              </a:rPr>
              <a:t>school</a:t>
            </a:r>
            <a:r>
              <a:rPr sz="2400" spc="5" dirty="0">
                <a:latin typeface="Segoe UI"/>
                <a:cs typeface="Segoe UI"/>
              </a:rPr>
              <a:t> </a:t>
            </a:r>
            <a:r>
              <a:rPr sz="2400" spc="-10" dirty="0">
                <a:latin typeface="Segoe UI"/>
                <a:cs typeface="Segoe UI"/>
              </a:rPr>
              <a:t>closures:</a:t>
            </a:r>
            <a:endParaRPr sz="2400" dirty="0">
              <a:latin typeface="Segoe UI"/>
              <a:cs typeface="Segoe UI"/>
            </a:endParaRPr>
          </a:p>
          <a:p>
            <a:pPr marL="698500" lvl="1" indent="-229235">
              <a:lnSpc>
                <a:spcPct val="100000"/>
              </a:lnSpc>
              <a:spcBef>
                <a:spcPts val="25"/>
              </a:spcBef>
              <a:buFont typeface="Arial"/>
              <a:buChar char="•"/>
              <a:tabLst>
                <a:tab pos="698500" algn="l"/>
                <a:tab pos="699135" algn="l"/>
              </a:tabLst>
            </a:pPr>
            <a:r>
              <a:rPr sz="2000" dirty="0">
                <a:latin typeface="Segoe UI"/>
                <a:cs typeface="Segoe UI"/>
              </a:rPr>
              <a:t>What</a:t>
            </a:r>
            <a:r>
              <a:rPr sz="2000" spc="-45" dirty="0">
                <a:latin typeface="Segoe UI"/>
                <a:cs typeface="Segoe UI"/>
              </a:rPr>
              <a:t> </a:t>
            </a:r>
            <a:r>
              <a:rPr sz="2000" dirty="0">
                <a:latin typeface="Segoe UI"/>
                <a:cs typeface="Segoe UI"/>
              </a:rPr>
              <a:t>has</a:t>
            </a:r>
            <a:r>
              <a:rPr sz="2000" spc="-15" dirty="0">
                <a:latin typeface="Segoe UI"/>
                <a:cs typeface="Segoe UI"/>
              </a:rPr>
              <a:t> </a:t>
            </a:r>
            <a:r>
              <a:rPr sz="2000" dirty="0">
                <a:latin typeface="Segoe UI"/>
                <a:cs typeface="Segoe UI"/>
              </a:rPr>
              <a:t>been</a:t>
            </a:r>
            <a:r>
              <a:rPr sz="2000" spc="5" dirty="0">
                <a:latin typeface="Segoe UI"/>
                <a:cs typeface="Segoe UI"/>
              </a:rPr>
              <a:t> </a:t>
            </a:r>
            <a:r>
              <a:rPr sz="2000" dirty="0">
                <a:latin typeface="Segoe UI"/>
                <a:cs typeface="Segoe UI"/>
              </a:rPr>
              <a:t>the</a:t>
            </a:r>
            <a:r>
              <a:rPr sz="2000" spc="-20" dirty="0">
                <a:latin typeface="Segoe UI"/>
                <a:cs typeface="Segoe UI"/>
              </a:rPr>
              <a:t> </a:t>
            </a:r>
            <a:r>
              <a:rPr sz="2000" dirty="0">
                <a:latin typeface="Segoe UI"/>
                <a:cs typeface="Segoe UI"/>
              </a:rPr>
              <a:t>most</a:t>
            </a:r>
            <a:r>
              <a:rPr sz="2000" spc="-10" dirty="0">
                <a:latin typeface="Segoe UI"/>
                <a:cs typeface="Segoe UI"/>
              </a:rPr>
              <a:t> </a:t>
            </a:r>
            <a:r>
              <a:rPr sz="2000" dirty="0">
                <a:latin typeface="Segoe UI"/>
                <a:cs typeface="Segoe UI"/>
              </a:rPr>
              <a:t>difficult</a:t>
            </a:r>
            <a:r>
              <a:rPr sz="2000" spc="5" dirty="0">
                <a:latin typeface="Segoe UI"/>
                <a:cs typeface="Segoe UI"/>
              </a:rPr>
              <a:t> </a:t>
            </a:r>
            <a:r>
              <a:rPr sz="2000" dirty="0">
                <a:latin typeface="Segoe UI"/>
                <a:cs typeface="Segoe UI"/>
              </a:rPr>
              <a:t>for</a:t>
            </a:r>
            <a:r>
              <a:rPr sz="2000" spc="-10" dirty="0">
                <a:latin typeface="Segoe UI"/>
                <a:cs typeface="Segoe UI"/>
              </a:rPr>
              <a:t> </a:t>
            </a:r>
            <a:r>
              <a:rPr sz="2000" dirty="0">
                <a:latin typeface="Segoe UI"/>
                <a:cs typeface="Segoe UI"/>
              </a:rPr>
              <a:t>your</a:t>
            </a:r>
            <a:r>
              <a:rPr sz="2000" spc="-15" dirty="0">
                <a:latin typeface="Segoe UI"/>
                <a:cs typeface="Segoe UI"/>
              </a:rPr>
              <a:t> </a:t>
            </a:r>
            <a:r>
              <a:rPr sz="2000" spc="-10" dirty="0">
                <a:latin typeface="Segoe UI"/>
                <a:cs typeface="Segoe UI"/>
              </a:rPr>
              <a:t>family?</a:t>
            </a:r>
            <a:endParaRPr sz="2000" dirty="0">
              <a:latin typeface="Segoe UI"/>
              <a:cs typeface="Segoe UI"/>
            </a:endParaRPr>
          </a:p>
          <a:p>
            <a:pPr marL="698500" lvl="1" indent="-229235">
              <a:lnSpc>
                <a:spcPct val="100000"/>
              </a:lnSpc>
              <a:spcBef>
                <a:spcPts val="25"/>
              </a:spcBef>
              <a:buFont typeface="Arial"/>
              <a:buChar char="•"/>
              <a:tabLst>
                <a:tab pos="698500" algn="l"/>
                <a:tab pos="699135" algn="l"/>
              </a:tabLst>
            </a:pPr>
            <a:r>
              <a:rPr sz="2000" dirty="0">
                <a:latin typeface="Segoe UI"/>
                <a:cs typeface="Segoe UI"/>
              </a:rPr>
              <a:t>What</a:t>
            </a:r>
            <a:r>
              <a:rPr sz="2000" spc="-50" dirty="0">
                <a:latin typeface="Segoe UI"/>
                <a:cs typeface="Segoe UI"/>
              </a:rPr>
              <a:t> </a:t>
            </a:r>
            <a:r>
              <a:rPr sz="2000" dirty="0">
                <a:latin typeface="Segoe UI"/>
                <a:cs typeface="Segoe UI"/>
              </a:rPr>
              <a:t>positive</a:t>
            </a:r>
            <a:r>
              <a:rPr sz="2000" spc="-5" dirty="0">
                <a:latin typeface="Segoe UI"/>
                <a:cs typeface="Segoe UI"/>
              </a:rPr>
              <a:t> </a:t>
            </a:r>
            <a:r>
              <a:rPr sz="2000" dirty="0">
                <a:latin typeface="Segoe UI"/>
                <a:cs typeface="Segoe UI"/>
              </a:rPr>
              <a:t>opportunities,</a:t>
            </a:r>
            <a:r>
              <a:rPr sz="2000" spc="-15" dirty="0">
                <a:latin typeface="Segoe UI"/>
                <a:cs typeface="Segoe UI"/>
              </a:rPr>
              <a:t> </a:t>
            </a:r>
            <a:r>
              <a:rPr sz="2000" dirty="0">
                <a:latin typeface="Segoe UI"/>
                <a:cs typeface="Segoe UI"/>
              </a:rPr>
              <a:t>if any,</a:t>
            </a:r>
            <a:r>
              <a:rPr sz="2000" spc="-40" dirty="0">
                <a:latin typeface="Segoe UI"/>
                <a:cs typeface="Segoe UI"/>
              </a:rPr>
              <a:t> </a:t>
            </a:r>
            <a:r>
              <a:rPr sz="2000" dirty="0">
                <a:latin typeface="Segoe UI"/>
                <a:cs typeface="Segoe UI"/>
              </a:rPr>
              <a:t>have</a:t>
            </a:r>
            <a:r>
              <a:rPr sz="2000" spc="-10" dirty="0">
                <a:latin typeface="Segoe UI"/>
                <a:cs typeface="Segoe UI"/>
              </a:rPr>
              <a:t> </a:t>
            </a:r>
            <a:r>
              <a:rPr sz="2000" dirty="0">
                <a:latin typeface="Segoe UI"/>
                <a:cs typeface="Segoe UI"/>
              </a:rPr>
              <a:t>arisen</a:t>
            </a:r>
            <a:r>
              <a:rPr sz="2000" spc="-15" dirty="0">
                <a:latin typeface="Segoe UI"/>
                <a:cs typeface="Segoe UI"/>
              </a:rPr>
              <a:t> </a:t>
            </a:r>
            <a:r>
              <a:rPr sz="2000" dirty="0">
                <a:latin typeface="Segoe UI"/>
                <a:cs typeface="Segoe UI"/>
              </a:rPr>
              <a:t>for</a:t>
            </a:r>
            <a:r>
              <a:rPr sz="2000" spc="-10" dirty="0">
                <a:latin typeface="Segoe UI"/>
                <a:cs typeface="Segoe UI"/>
              </a:rPr>
              <a:t> </a:t>
            </a:r>
            <a:r>
              <a:rPr sz="2000" dirty="0">
                <a:latin typeface="Segoe UI"/>
                <a:cs typeface="Segoe UI"/>
              </a:rPr>
              <a:t>your</a:t>
            </a:r>
            <a:r>
              <a:rPr sz="2000" spc="-20" dirty="0">
                <a:latin typeface="Segoe UI"/>
                <a:cs typeface="Segoe UI"/>
              </a:rPr>
              <a:t> </a:t>
            </a:r>
            <a:r>
              <a:rPr sz="2000" spc="-10" dirty="0">
                <a:latin typeface="Segoe UI"/>
                <a:cs typeface="Segoe UI"/>
              </a:rPr>
              <a:t>family?</a:t>
            </a:r>
            <a:endParaRPr sz="2000" dirty="0">
              <a:latin typeface="Segoe UI"/>
              <a:cs typeface="Segoe UI"/>
            </a:endParaRPr>
          </a:p>
          <a:p>
            <a:pPr marL="698500" lvl="1" indent="-229235">
              <a:lnSpc>
                <a:spcPct val="100000"/>
              </a:lnSpc>
              <a:spcBef>
                <a:spcPts val="15"/>
              </a:spcBef>
              <a:buFont typeface="Arial"/>
              <a:buChar char="•"/>
              <a:tabLst>
                <a:tab pos="698500" algn="l"/>
                <a:tab pos="699135" algn="l"/>
              </a:tabLst>
            </a:pPr>
            <a:r>
              <a:rPr sz="2000" dirty="0">
                <a:latin typeface="Segoe UI"/>
                <a:cs typeface="Segoe UI"/>
              </a:rPr>
              <a:t>Have</a:t>
            </a:r>
            <a:r>
              <a:rPr sz="2000" spc="-25" dirty="0">
                <a:latin typeface="Segoe UI"/>
                <a:cs typeface="Segoe UI"/>
              </a:rPr>
              <a:t> </a:t>
            </a:r>
            <a:r>
              <a:rPr sz="2000" dirty="0">
                <a:latin typeface="Segoe UI"/>
                <a:cs typeface="Segoe UI"/>
              </a:rPr>
              <a:t>any</a:t>
            </a:r>
            <a:r>
              <a:rPr sz="2000" spc="-30" dirty="0">
                <a:latin typeface="Segoe UI"/>
                <a:cs typeface="Segoe UI"/>
              </a:rPr>
              <a:t> </a:t>
            </a:r>
            <a:r>
              <a:rPr sz="2000" dirty="0">
                <a:latin typeface="Segoe UI"/>
                <a:cs typeface="Segoe UI"/>
              </a:rPr>
              <a:t>of</a:t>
            </a:r>
            <a:r>
              <a:rPr sz="2000" spc="-10" dirty="0">
                <a:latin typeface="Segoe UI"/>
                <a:cs typeface="Segoe UI"/>
              </a:rPr>
              <a:t> </a:t>
            </a:r>
            <a:r>
              <a:rPr sz="2000" dirty="0">
                <a:latin typeface="Segoe UI"/>
                <a:cs typeface="Segoe UI"/>
              </a:rPr>
              <a:t>your</a:t>
            </a:r>
            <a:r>
              <a:rPr sz="2000" spc="-25" dirty="0">
                <a:latin typeface="Segoe UI"/>
                <a:cs typeface="Segoe UI"/>
              </a:rPr>
              <a:t> </a:t>
            </a:r>
            <a:r>
              <a:rPr sz="2000" dirty="0">
                <a:latin typeface="Segoe UI"/>
                <a:cs typeface="Segoe UI"/>
              </a:rPr>
              <a:t>family</a:t>
            </a:r>
            <a:r>
              <a:rPr sz="2000" spc="-10" dirty="0">
                <a:latin typeface="Segoe UI"/>
                <a:cs typeface="Segoe UI"/>
              </a:rPr>
              <a:t> </a:t>
            </a:r>
            <a:r>
              <a:rPr sz="2000" dirty="0">
                <a:latin typeface="Segoe UI"/>
                <a:cs typeface="Segoe UI"/>
              </a:rPr>
              <a:t>or</a:t>
            </a:r>
            <a:r>
              <a:rPr sz="2000" spc="-10" dirty="0">
                <a:latin typeface="Segoe UI"/>
                <a:cs typeface="Segoe UI"/>
              </a:rPr>
              <a:t> </a:t>
            </a:r>
            <a:r>
              <a:rPr sz="2000" dirty="0">
                <a:latin typeface="Segoe UI"/>
                <a:cs typeface="Segoe UI"/>
              </a:rPr>
              <a:t>community</a:t>
            </a:r>
            <a:r>
              <a:rPr sz="2000" spc="-30" dirty="0">
                <a:latin typeface="Segoe UI"/>
                <a:cs typeface="Segoe UI"/>
              </a:rPr>
              <a:t> </a:t>
            </a:r>
            <a:r>
              <a:rPr sz="2000" dirty="0">
                <a:latin typeface="Segoe UI"/>
                <a:cs typeface="Segoe UI"/>
              </a:rPr>
              <a:t>members</a:t>
            </a:r>
            <a:r>
              <a:rPr sz="2000" spc="-10" dirty="0">
                <a:latin typeface="Segoe UI"/>
                <a:cs typeface="Segoe UI"/>
              </a:rPr>
              <a:t> </a:t>
            </a:r>
            <a:r>
              <a:rPr sz="2000" dirty="0">
                <a:latin typeface="Segoe UI"/>
                <a:cs typeface="Segoe UI"/>
              </a:rPr>
              <a:t>become</a:t>
            </a:r>
            <a:r>
              <a:rPr sz="2000" spc="-5" dirty="0">
                <a:latin typeface="Segoe UI"/>
                <a:cs typeface="Segoe UI"/>
              </a:rPr>
              <a:t> </a:t>
            </a:r>
            <a:r>
              <a:rPr sz="2000" dirty="0">
                <a:latin typeface="Segoe UI"/>
                <a:cs typeface="Segoe UI"/>
              </a:rPr>
              <a:t>ill</a:t>
            </a:r>
            <a:r>
              <a:rPr sz="2000" spc="-10" dirty="0">
                <a:latin typeface="Segoe UI"/>
                <a:cs typeface="Segoe UI"/>
              </a:rPr>
              <a:t> </a:t>
            </a:r>
            <a:r>
              <a:rPr sz="2000" dirty="0">
                <a:latin typeface="Segoe UI"/>
                <a:cs typeface="Segoe UI"/>
              </a:rPr>
              <a:t>or</a:t>
            </a:r>
            <a:r>
              <a:rPr sz="2000" spc="-10" dirty="0">
                <a:latin typeface="Segoe UI"/>
                <a:cs typeface="Segoe UI"/>
              </a:rPr>
              <a:t> </a:t>
            </a:r>
            <a:r>
              <a:rPr sz="2000" dirty="0">
                <a:latin typeface="Segoe UI"/>
                <a:cs typeface="Segoe UI"/>
              </a:rPr>
              <a:t>died</a:t>
            </a:r>
            <a:r>
              <a:rPr sz="2000" spc="-5" dirty="0">
                <a:latin typeface="Segoe UI"/>
                <a:cs typeface="Segoe UI"/>
              </a:rPr>
              <a:t> </a:t>
            </a:r>
            <a:r>
              <a:rPr sz="2000" dirty="0">
                <a:latin typeface="Segoe UI"/>
                <a:cs typeface="Segoe UI"/>
              </a:rPr>
              <a:t>from</a:t>
            </a:r>
            <a:r>
              <a:rPr sz="2000" spc="-5" dirty="0">
                <a:latin typeface="Segoe UI"/>
                <a:cs typeface="Segoe UI"/>
              </a:rPr>
              <a:t> </a:t>
            </a:r>
            <a:r>
              <a:rPr sz="2000" spc="-10" dirty="0">
                <a:latin typeface="Segoe UI"/>
                <a:cs typeface="Segoe UI"/>
              </a:rPr>
              <a:t>COVID?</a:t>
            </a:r>
            <a:endParaRPr sz="2000" dirty="0">
              <a:latin typeface="Segoe UI"/>
              <a:cs typeface="Segoe UI"/>
            </a:endParaRPr>
          </a:p>
          <a:p>
            <a:pPr marL="698500" lvl="1" indent="-229235">
              <a:lnSpc>
                <a:spcPct val="100000"/>
              </a:lnSpc>
              <a:spcBef>
                <a:spcPts val="25"/>
              </a:spcBef>
              <a:buFont typeface="Arial"/>
              <a:buChar char="•"/>
              <a:tabLst>
                <a:tab pos="698500" algn="l"/>
                <a:tab pos="699135" algn="l"/>
              </a:tabLst>
            </a:pPr>
            <a:r>
              <a:rPr sz="2000" dirty="0">
                <a:latin typeface="Segoe UI"/>
                <a:cs typeface="Segoe UI"/>
              </a:rPr>
              <a:t>Have</a:t>
            </a:r>
            <a:r>
              <a:rPr sz="2000" spc="-10" dirty="0">
                <a:latin typeface="Segoe UI"/>
                <a:cs typeface="Segoe UI"/>
              </a:rPr>
              <a:t> </a:t>
            </a:r>
            <a:r>
              <a:rPr sz="2000" dirty="0">
                <a:latin typeface="Segoe UI"/>
                <a:cs typeface="Segoe UI"/>
              </a:rPr>
              <a:t>you</a:t>
            </a:r>
            <a:r>
              <a:rPr sz="2000" spc="-10" dirty="0">
                <a:latin typeface="Segoe UI"/>
                <a:cs typeface="Segoe UI"/>
              </a:rPr>
              <a:t> </a:t>
            </a:r>
            <a:r>
              <a:rPr sz="2000" dirty="0">
                <a:latin typeface="Segoe UI"/>
                <a:cs typeface="Segoe UI"/>
              </a:rPr>
              <a:t>had</a:t>
            </a:r>
            <a:r>
              <a:rPr sz="2000" spc="-20" dirty="0">
                <a:latin typeface="Segoe UI"/>
                <a:cs typeface="Segoe UI"/>
              </a:rPr>
              <a:t> </a:t>
            </a:r>
            <a:r>
              <a:rPr sz="2000" dirty="0">
                <a:latin typeface="Segoe UI"/>
                <a:cs typeface="Segoe UI"/>
              </a:rPr>
              <a:t>any</a:t>
            </a:r>
            <a:r>
              <a:rPr sz="2000" spc="-20" dirty="0">
                <a:latin typeface="Segoe UI"/>
                <a:cs typeface="Segoe UI"/>
              </a:rPr>
              <a:t> </a:t>
            </a:r>
            <a:r>
              <a:rPr sz="2000" dirty="0">
                <a:latin typeface="Segoe UI"/>
                <a:cs typeface="Segoe UI"/>
              </a:rPr>
              <a:t>job</a:t>
            </a:r>
            <a:r>
              <a:rPr sz="2000" spc="-5" dirty="0">
                <a:latin typeface="Segoe UI"/>
                <a:cs typeface="Segoe UI"/>
              </a:rPr>
              <a:t> </a:t>
            </a:r>
            <a:r>
              <a:rPr sz="2000" dirty="0">
                <a:latin typeface="Segoe UI"/>
                <a:cs typeface="Segoe UI"/>
              </a:rPr>
              <a:t>loss</a:t>
            </a:r>
            <a:r>
              <a:rPr sz="2000" spc="-5" dirty="0">
                <a:latin typeface="Segoe UI"/>
                <a:cs typeface="Segoe UI"/>
              </a:rPr>
              <a:t> </a:t>
            </a:r>
            <a:r>
              <a:rPr sz="2000" dirty="0">
                <a:latin typeface="Segoe UI"/>
                <a:cs typeface="Segoe UI"/>
              </a:rPr>
              <a:t>or financial</a:t>
            </a:r>
            <a:r>
              <a:rPr sz="2000" spc="-5" dirty="0">
                <a:latin typeface="Segoe UI"/>
                <a:cs typeface="Segoe UI"/>
              </a:rPr>
              <a:t> </a:t>
            </a:r>
            <a:r>
              <a:rPr sz="2000" spc="-10" dirty="0">
                <a:latin typeface="Segoe UI"/>
                <a:cs typeface="Segoe UI"/>
              </a:rPr>
              <a:t>loss?</a:t>
            </a:r>
            <a:endParaRPr sz="2000" dirty="0">
              <a:latin typeface="Segoe UI"/>
              <a:cs typeface="Segoe UI"/>
            </a:endParaRPr>
          </a:p>
          <a:p>
            <a:pPr marL="698500" lvl="1" indent="-229235">
              <a:lnSpc>
                <a:spcPct val="100000"/>
              </a:lnSpc>
              <a:spcBef>
                <a:spcPts val="25"/>
              </a:spcBef>
              <a:buFont typeface="Arial"/>
              <a:buChar char="•"/>
              <a:tabLst>
                <a:tab pos="698500" algn="l"/>
                <a:tab pos="699135" algn="l"/>
              </a:tabLst>
            </a:pPr>
            <a:r>
              <a:rPr sz="2000" dirty="0">
                <a:latin typeface="Segoe UI"/>
                <a:cs typeface="Segoe UI"/>
              </a:rPr>
              <a:t>Have</a:t>
            </a:r>
            <a:r>
              <a:rPr sz="2000" spc="-10" dirty="0">
                <a:latin typeface="Segoe UI"/>
                <a:cs typeface="Segoe UI"/>
              </a:rPr>
              <a:t> </a:t>
            </a:r>
            <a:r>
              <a:rPr sz="2000" dirty="0">
                <a:latin typeface="Segoe UI"/>
                <a:cs typeface="Segoe UI"/>
              </a:rPr>
              <a:t>you</a:t>
            </a:r>
            <a:r>
              <a:rPr sz="2000" spc="-10" dirty="0">
                <a:latin typeface="Segoe UI"/>
                <a:cs typeface="Segoe UI"/>
              </a:rPr>
              <a:t> </a:t>
            </a:r>
            <a:r>
              <a:rPr sz="2000" dirty="0">
                <a:latin typeface="Segoe UI"/>
                <a:cs typeface="Segoe UI"/>
              </a:rPr>
              <a:t>had</a:t>
            </a:r>
            <a:r>
              <a:rPr sz="2000" spc="-15" dirty="0">
                <a:latin typeface="Segoe UI"/>
                <a:cs typeface="Segoe UI"/>
              </a:rPr>
              <a:t> </a:t>
            </a:r>
            <a:r>
              <a:rPr sz="2000" dirty="0">
                <a:latin typeface="Segoe UI"/>
                <a:cs typeface="Segoe UI"/>
              </a:rPr>
              <a:t>any</a:t>
            </a:r>
            <a:r>
              <a:rPr sz="2000" spc="-20" dirty="0">
                <a:latin typeface="Segoe UI"/>
                <a:cs typeface="Segoe UI"/>
              </a:rPr>
              <a:t> </a:t>
            </a:r>
            <a:r>
              <a:rPr sz="2000" dirty="0">
                <a:latin typeface="Segoe UI"/>
                <a:cs typeface="Segoe UI"/>
              </a:rPr>
              <a:t>trouble</a:t>
            </a:r>
            <a:r>
              <a:rPr sz="2000" spc="-10" dirty="0">
                <a:latin typeface="Segoe UI"/>
                <a:cs typeface="Segoe UI"/>
              </a:rPr>
              <a:t> </a:t>
            </a:r>
            <a:r>
              <a:rPr sz="2000" dirty="0">
                <a:latin typeface="Segoe UI"/>
                <a:cs typeface="Segoe UI"/>
              </a:rPr>
              <a:t>with</a:t>
            </a:r>
            <a:r>
              <a:rPr sz="2000" spc="-10" dirty="0">
                <a:latin typeface="Segoe UI"/>
                <a:cs typeface="Segoe UI"/>
              </a:rPr>
              <a:t> </a:t>
            </a:r>
            <a:r>
              <a:rPr sz="2000" dirty="0">
                <a:latin typeface="Segoe UI"/>
                <a:cs typeface="Segoe UI"/>
              </a:rPr>
              <a:t>food</a:t>
            </a:r>
            <a:r>
              <a:rPr sz="2000" spc="-5" dirty="0">
                <a:latin typeface="Segoe UI"/>
                <a:cs typeface="Segoe UI"/>
              </a:rPr>
              <a:t> </a:t>
            </a:r>
            <a:r>
              <a:rPr sz="2000" dirty="0">
                <a:latin typeface="Segoe UI"/>
                <a:cs typeface="Segoe UI"/>
              </a:rPr>
              <a:t>or</a:t>
            </a:r>
            <a:r>
              <a:rPr sz="2000" spc="-5" dirty="0">
                <a:latin typeface="Segoe UI"/>
                <a:cs typeface="Segoe UI"/>
              </a:rPr>
              <a:t> </a:t>
            </a:r>
            <a:r>
              <a:rPr sz="2000" spc="-10" dirty="0">
                <a:latin typeface="Segoe UI"/>
                <a:cs typeface="Segoe UI"/>
              </a:rPr>
              <a:t>housing?</a:t>
            </a:r>
            <a:endParaRPr sz="2000" dirty="0">
              <a:latin typeface="Segoe UI"/>
              <a:cs typeface="Segoe UI"/>
            </a:endParaRPr>
          </a:p>
          <a:p>
            <a:pPr lvl="1">
              <a:lnSpc>
                <a:spcPct val="100000"/>
              </a:lnSpc>
              <a:spcBef>
                <a:spcPts val="55"/>
              </a:spcBef>
              <a:buFont typeface="Arial"/>
              <a:buChar char="•"/>
            </a:pPr>
            <a:endParaRPr sz="2750" dirty="0">
              <a:latin typeface="Segoe UI"/>
              <a:cs typeface="Segoe UI"/>
            </a:endParaRPr>
          </a:p>
          <a:p>
            <a:pPr marL="241300" indent="-229235">
              <a:lnSpc>
                <a:spcPct val="100000"/>
              </a:lnSpc>
              <a:buFont typeface="Arial"/>
              <a:buChar char="•"/>
              <a:tabLst>
                <a:tab pos="241935" algn="l"/>
              </a:tabLst>
            </a:pPr>
            <a:r>
              <a:rPr sz="2400" dirty="0">
                <a:latin typeface="Segoe UI"/>
                <a:cs typeface="Segoe UI"/>
              </a:rPr>
              <a:t>How</a:t>
            </a:r>
            <a:r>
              <a:rPr sz="2400" spc="-25" dirty="0">
                <a:latin typeface="Segoe UI"/>
                <a:cs typeface="Segoe UI"/>
              </a:rPr>
              <a:t> </a:t>
            </a:r>
            <a:r>
              <a:rPr sz="2400" dirty="0">
                <a:latin typeface="Segoe UI"/>
                <a:cs typeface="Segoe UI"/>
              </a:rPr>
              <a:t>will</a:t>
            </a:r>
            <a:r>
              <a:rPr sz="2400" spc="15" dirty="0">
                <a:latin typeface="Segoe UI"/>
                <a:cs typeface="Segoe UI"/>
              </a:rPr>
              <a:t> </a:t>
            </a:r>
            <a:r>
              <a:rPr sz="2400" dirty="0">
                <a:latin typeface="Segoe UI"/>
                <a:cs typeface="Segoe UI"/>
              </a:rPr>
              <a:t>your</a:t>
            </a:r>
            <a:r>
              <a:rPr sz="2400" spc="-5" dirty="0">
                <a:latin typeface="Segoe UI"/>
                <a:cs typeface="Segoe UI"/>
              </a:rPr>
              <a:t> </a:t>
            </a:r>
            <a:r>
              <a:rPr sz="2400" dirty="0">
                <a:latin typeface="Segoe UI"/>
                <a:cs typeface="Segoe UI"/>
              </a:rPr>
              <a:t>child</a:t>
            </a:r>
            <a:r>
              <a:rPr sz="2400" spc="40" dirty="0">
                <a:latin typeface="Segoe UI"/>
                <a:cs typeface="Segoe UI"/>
              </a:rPr>
              <a:t> </a:t>
            </a:r>
            <a:r>
              <a:rPr sz="2400" dirty="0">
                <a:latin typeface="Segoe UI"/>
                <a:cs typeface="Segoe UI"/>
              </a:rPr>
              <a:t>be</a:t>
            </a:r>
            <a:r>
              <a:rPr sz="2400" spc="-20" dirty="0">
                <a:latin typeface="Segoe UI"/>
                <a:cs typeface="Segoe UI"/>
              </a:rPr>
              <a:t> </a:t>
            </a:r>
            <a:r>
              <a:rPr sz="2400" dirty="0">
                <a:latin typeface="Segoe UI"/>
                <a:cs typeface="Segoe UI"/>
              </a:rPr>
              <a:t>returning to school</a:t>
            </a:r>
            <a:r>
              <a:rPr sz="2400" spc="-10" dirty="0">
                <a:latin typeface="Segoe UI"/>
                <a:cs typeface="Segoe UI"/>
              </a:rPr>
              <a:t>?</a:t>
            </a:r>
            <a:endParaRPr sz="2400" dirty="0">
              <a:latin typeface="Segoe UI"/>
              <a:cs typeface="Segoe UI"/>
            </a:endParaRPr>
          </a:p>
          <a:p>
            <a:pPr marL="698500" lvl="1" indent="-229235">
              <a:lnSpc>
                <a:spcPts val="2160"/>
              </a:lnSpc>
              <a:spcBef>
                <a:spcPts val="25"/>
              </a:spcBef>
              <a:buFont typeface="Arial"/>
              <a:buChar char="•"/>
              <a:tabLst>
                <a:tab pos="698500" algn="l"/>
                <a:tab pos="699135" algn="l"/>
              </a:tabLst>
            </a:pPr>
            <a:r>
              <a:rPr lang="en-US" sz="2000" dirty="0">
                <a:latin typeface="Segoe UI"/>
                <a:cs typeface="Segoe UI"/>
              </a:rPr>
              <a:t>(If they were in-person last year) How did your child deal with the transition back to in-person school?</a:t>
            </a:r>
          </a:p>
          <a:p>
            <a:pPr marL="698500" lvl="1" indent="-229235">
              <a:lnSpc>
                <a:spcPts val="2160"/>
              </a:lnSpc>
              <a:spcBef>
                <a:spcPts val="25"/>
              </a:spcBef>
              <a:buFont typeface="Arial"/>
              <a:buChar char="•"/>
              <a:tabLst>
                <a:tab pos="698500" algn="l"/>
                <a:tab pos="699135" algn="l"/>
              </a:tabLst>
            </a:pPr>
            <a:r>
              <a:rPr sz="2000" dirty="0">
                <a:latin typeface="Segoe UI"/>
                <a:cs typeface="Segoe UI"/>
              </a:rPr>
              <a:t>How</a:t>
            </a:r>
            <a:r>
              <a:rPr sz="2000" spc="-10" dirty="0">
                <a:latin typeface="Segoe UI"/>
                <a:cs typeface="Segoe UI"/>
              </a:rPr>
              <a:t> </a:t>
            </a:r>
            <a:r>
              <a:rPr sz="2000" dirty="0">
                <a:latin typeface="Segoe UI"/>
                <a:cs typeface="Segoe UI"/>
              </a:rPr>
              <a:t>do</a:t>
            </a:r>
            <a:r>
              <a:rPr sz="2000" spc="-5" dirty="0">
                <a:latin typeface="Segoe UI"/>
                <a:cs typeface="Segoe UI"/>
              </a:rPr>
              <a:t> </a:t>
            </a:r>
            <a:r>
              <a:rPr sz="2000" dirty="0">
                <a:latin typeface="Segoe UI"/>
                <a:cs typeface="Segoe UI"/>
              </a:rPr>
              <a:t>you/your</a:t>
            </a:r>
            <a:r>
              <a:rPr sz="2000" spc="-25" dirty="0">
                <a:latin typeface="Segoe UI"/>
                <a:cs typeface="Segoe UI"/>
              </a:rPr>
              <a:t> </a:t>
            </a:r>
            <a:r>
              <a:rPr sz="2000" dirty="0">
                <a:latin typeface="Segoe UI"/>
                <a:cs typeface="Segoe UI"/>
              </a:rPr>
              <a:t>child feel</a:t>
            </a:r>
            <a:r>
              <a:rPr sz="2000" spc="-10" dirty="0">
                <a:latin typeface="Segoe UI"/>
                <a:cs typeface="Segoe UI"/>
              </a:rPr>
              <a:t> </a:t>
            </a:r>
            <a:r>
              <a:rPr sz="2000" dirty="0">
                <a:latin typeface="Segoe UI"/>
                <a:cs typeface="Segoe UI"/>
              </a:rPr>
              <a:t>about</a:t>
            </a:r>
            <a:r>
              <a:rPr sz="2000" spc="-20" dirty="0">
                <a:latin typeface="Segoe UI"/>
                <a:cs typeface="Segoe UI"/>
              </a:rPr>
              <a:t> </a:t>
            </a:r>
            <a:r>
              <a:rPr sz="2000" dirty="0">
                <a:latin typeface="Segoe UI"/>
                <a:cs typeface="Segoe UI"/>
              </a:rPr>
              <a:t>this</a:t>
            </a:r>
            <a:r>
              <a:rPr sz="2000" spc="-5" dirty="0">
                <a:latin typeface="Segoe UI"/>
                <a:cs typeface="Segoe UI"/>
              </a:rPr>
              <a:t> </a:t>
            </a:r>
            <a:r>
              <a:rPr sz="2000" dirty="0">
                <a:latin typeface="Segoe UI"/>
                <a:cs typeface="Segoe UI"/>
              </a:rPr>
              <a:t>year’s</a:t>
            </a:r>
            <a:r>
              <a:rPr sz="2000" spc="-5" dirty="0">
                <a:latin typeface="Segoe UI"/>
                <a:cs typeface="Segoe UI"/>
              </a:rPr>
              <a:t> </a:t>
            </a:r>
            <a:r>
              <a:rPr sz="2000" dirty="0">
                <a:latin typeface="Segoe UI"/>
                <a:cs typeface="Segoe UI"/>
              </a:rPr>
              <a:t>school</a:t>
            </a:r>
            <a:r>
              <a:rPr sz="2000" spc="-5" dirty="0">
                <a:latin typeface="Segoe UI"/>
                <a:cs typeface="Segoe UI"/>
              </a:rPr>
              <a:t> </a:t>
            </a:r>
            <a:r>
              <a:rPr sz="2000" dirty="0">
                <a:latin typeface="Segoe UI"/>
                <a:cs typeface="Segoe UI"/>
              </a:rPr>
              <a:t>plan?</a:t>
            </a:r>
            <a:r>
              <a:rPr sz="2000" spc="-15" dirty="0">
                <a:latin typeface="Segoe UI"/>
                <a:cs typeface="Segoe UI"/>
              </a:rPr>
              <a:t> </a:t>
            </a:r>
            <a:r>
              <a:rPr sz="2000" dirty="0">
                <a:latin typeface="Segoe UI"/>
                <a:cs typeface="Segoe UI"/>
              </a:rPr>
              <a:t>Do</a:t>
            </a:r>
            <a:r>
              <a:rPr sz="2000" spc="-5" dirty="0">
                <a:latin typeface="Segoe UI"/>
                <a:cs typeface="Segoe UI"/>
              </a:rPr>
              <a:t> </a:t>
            </a:r>
            <a:r>
              <a:rPr sz="2000" dirty="0">
                <a:latin typeface="Segoe UI"/>
                <a:cs typeface="Segoe UI"/>
              </a:rPr>
              <a:t>you</a:t>
            </a:r>
            <a:r>
              <a:rPr sz="2000" spc="-10" dirty="0">
                <a:latin typeface="Segoe UI"/>
                <a:cs typeface="Segoe UI"/>
              </a:rPr>
              <a:t> </a:t>
            </a:r>
            <a:r>
              <a:rPr sz="2000" dirty="0">
                <a:latin typeface="Segoe UI"/>
                <a:cs typeface="Segoe UI"/>
              </a:rPr>
              <a:t>have</a:t>
            </a:r>
            <a:r>
              <a:rPr sz="2000" spc="-20" dirty="0">
                <a:latin typeface="Segoe UI"/>
                <a:cs typeface="Segoe UI"/>
              </a:rPr>
              <a:t> </a:t>
            </a:r>
            <a:r>
              <a:rPr sz="2000" dirty="0">
                <a:latin typeface="Segoe UI"/>
                <a:cs typeface="Segoe UI"/>
              </a:rPr>
              <a:t>any</a:t>
            </a:r>
            <a:r>
              <a:rPr sz="2000" spc="-10" dirty="0">
                <a:latin typeface="Segoe UI"/>
                <a:cs typeface="Segoe UI"/>
              </a:rPr>
              <a:t> specific</a:t>
            </a:r>
            <a:endParaRPr sz="2000" dirty="0">
              <a:latin typeface="Segoe UI"/>
              <a:cs typeface="Segoe UI"/>
            </a:endParaRPr>
          </a:p>
          <a:p>
            <a:pPr marL="698500">
              <a:lnSpc>
                <a:spcPts val="2160"/>
              </a:lnSpc>
            </a:pPr>
            <a:r>
              <a:rPr sz="2000" dirty="0">
                <a:latin typeface="Segoe UI"/>
                <a:cs typeface="Segoe UI"/>
              </a:rPr>
              <a:t>concerns? Anything</a:t>
            </a:r>
            <a:r>
              <a:rPr sz="2000" spc="-25" dirty="0">
                <a:latin typeface="Segoe UI"/>
                <a:cs typeface="Segoe UI"/>
              </a:rPr>
              <a:t> </a:t>
            </a:r>
            <a:r>
              <a:rPr sz="2000" dirty="0">
                <a:latin typeface="Segoe UI"/>
                <a:cs typeface="Segoe UI"/>
              </a:rPr>
              <a:t>you</a:t>
            </a:r>
            <a:r>
              <a:rPr sz="2000" spc="-5" dirty="0">
                <a:latin typeface="Segoe UI"/>
                <a:cs typeface="Segoe UI"/>
              </a:rPr>
              <a:t> </a:t>
            </a:r>
            <a:r>
              <a:rPr sz="2000" dirty="0">
                <a:latin typeface="Segoe UI"/>
                <a:cs typeface="Segoe UI"/>
              </a:rPr>
              <a:t>are looking</a:t>
            </a:r>
            <a:r>
              <a:rPr sz="2000" spc="10" dirty="0">
                <a:latin typeface="Segoe UI"/>
                <a:cs typeface="Segoe UI"/>
              </a:rPr>
              <a:t> </a:t>
            </a:r>
            <a:r>
              <a:rPr sz="2000" dirty="0">
                <a:latin typeface="Segoe UI"/>
                <a:cs typeface="Segoe UI"/>
              </a:rPr>
              <a:t>forward</a:t>
            </a:r>
            <a:r>
              <a:rPr sz="2000" spc="-10" dirty="0">
                <a:latin typeface="Segoe UI"/>
                <a:cs typeface="Segoe UI"/>
              </a:rPr>
              <a:t> </a:t>
            </a:r>
            <a:r>
              <a:rPr sz="2000" spc="-25" dirty="0">
                <a:latin typeface="Segoe UI"/>
                <a:cs typeface="Segoe UI"/>
              </a:rPr>
              <a:t>to?</a:t>
            </a:r>
            <a:endParaRPr sz="2000" dirty="0">
              <a:latin typeface="Segoe UI"/>
              <a:cs typeface="Segoe UI"/>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256920" rIns="0" bIns="0" rtlCol="0">
            <a:spAutoFit/>
          </a:bodyPr>
          <a:lstStyle/>
          <a:p>
            <a:pPr marL="1489075">
              <a:lnSpc>
                <a:spcPct val="100000"/>
              </a:lnSpc>
              <a:spcBef>
                <a:spcPts val="105"/>
              </a:spcBef>
            </a:pPr>
            <a:r>
              <a:rPr b="0" u="none" dirty="0">
                <a:latin typeface="Segoe UI"/>
                <a:cs typeface="Segoe UI"/>
              </a:rPr>
              <a:t>Screeners</a:t>
            </a:r>
            <a:r>
              <a:rPr b="0" u="none" spc="-110" dirty="0">
                <a:latin typeface="Segoe UI"/>
                <a:cs typeface="Segoe UI"/>
              </a:rPr>
              <a:t> </a:t>
            </a:r>
            <a:r>
              <a:rPr b="0" u="none" dirty="0">
                <a:latin typeface="Segoe UI"/>
                <a:cs typeface="Segoe UI"/>
              </a:rPr>
              <a:t>to</a:t>
            </a:r>
            <a:r>
              <a:rPr b="0" u="none" spc="-45" dirty="0">
                <a:latin typeface="Segoe UI"/>
                <a:cs typeface="Segoe UI"/>
              </a:rPr>
              <a:t> </a:t>
            </a:r>
            <a:r>
              <a:rPr b="0" u="none" dirty="0">
                <a:latin typeface="Segoe UI"/>
                <a:cs typeface="Segoe UI"/>
              </a:rPr>
              <a:t>incorporate</a:t>
            </a:r>
            <a:r>
              <a:rPr b="0" u="none" spc="-95" dirty="0">
                <a:latin typeface="Segoe UI"/>
                <a:cs typeface="Segoe UI"/>
              </a:rPr>
              <a:t> </a:t>
            </a:r>
            <a:r>
              <a:rPr b="0" u="none" dirty="0">
                <a:latin typeface="Segoe UI"/>
                <a:cs typeface="Segoe UI"/>
              </a:rPr>
              <a:t>in</a:t>
            </a:r>
            <a:r>
              <a:rPr b="0" u="none" spc="-60" dirty="0">
                <a:latin typeface="Segoe UI"/>
                <a:cs typeface="Segoe UI"/>
              </a:rPr>
              <a:t> </a:t>
            </a:r>
            <a:r>
              <a:rPr b="0" u="none" spc="-10" dirty="0">
                <a:latin typeface="Segoe UI"/>
                <a:cs typeface="Segoe UI"/>
              </a:rPr>
              <a:t>visits</a:t>
            </a:r>
          </a:p>
        </p:txBody>
      </p:sp>
      <p:pic>
        <p:nvPicPr>
          <p:cNvPr id="3" name="object 3"/>
          <p:cNvPicPr/>
          <p:nvPr/>
        </p:nvPicPr>
        <p:blipFill>
          <a:blip r:embed="rId3" cstate="print"/>
          <a:stretch>
            <a:fillRect/>
          </a:stretch>
        </p:blipFill>
        <p:spPr>
          <a:xfrm>
            <a:off x="838200" y="1967522"/>
            <a:ext cx="5181600" cy="4209161"/>
          </a:xfrm>
          <a:prstGeom prst="rect">
            <a:avLst/>
          </a:prstGeom>
        </p:spPr>
      </p:pic>
      <p:sp>
        <p:nvSpPr>
          <p:cNvPr id="4" name="object 4"/>
          <p:cNvSpPr txBox="1"/>
          <p:nvPr/>
        </p:nvSpPr>
        <p:spPr>
          <a:xfrm>
            <a:off x="6251828" y="1960321"/>
            <a:ext cx="4918075" cy="3759835"/>
          </a:xfrm>
          <a:prstGeom prst="rect">
            <a:avLst/>
          </a:prstGeom>
        </p:spPr>
        <p:txBody>
          <a:bodyPr vert="horz" wrap="square" lIns="0" tIns="50165" rIns="0" bIns="0" rtlCol="0">
            <a:spAutoFit/>
          </a:bodyPr>
          <a:lstStyle/>
          <a:p>
            <a:pPr marL="241300" marR="5080" indent="-228600">
              <a:lnSpc>
                <a:spcPts val="2380"/>
              </a:lnSpc>
              <a:spcBef>
                <a:spcPts val="395"/>
              </a:spcBef>
              <a:buFont typeface="Arial"/>
              <a:buChar char="•"/>
              <a:tabLst>
                <a:tab pos="240665" algn="l"/>
                <a:tab pos="241300" algn="l"/>
              </a:tabLst>
            </a:pPr>
            <a:r>
              <a:rPr sz="2200" dirty="0">
                <a:latin typeface="Segoe UI"/>
                <a:cs typeface="Segoe UI"/>
              </a:rPr>
              <a:t>Pediatric</a:t>
            </a:r>
            <a:r>
              <a:rPr sz="2200" spc="-110" dirty="0">
                <a:latin typeface="Segoe UI"/>
                <a:cs typeface="Segoe UI"/>
              </a:rPr>
              <a:t> </a:t>
            </a:r>
            <a:r>
              <a:rPr sz="2200" spc="-10" dirty="0">
                <a:latin typeface="Segoe UI"/>
                <a:cs typeface="Segoe UI"/>
              </a:rPr>
              <a:t>Symptoms</a:t>
            </a:r>
            <a:r>
              <a:rPr sz="2200" spc="-120" dirty="0">
                <a:latin typeface="Segoe UI"/>
                <a:cs typeface="Segoe UI"/>
              </a:rPr>
              <a:t> </a:t>
            </a:r>
            <a:r>
              <a:rPr sz="2200" dirty="0">
                <a:latin typeface="Segoe UI"/>
                <a:cs typeface="Segoe UI"/>
              </a:rPr>
              <a:t>Checklist</a:t>
            </a:r>
            <a:r>
              <a:rPr sz="2200" spc="-114" dirty="0">
                <a:latin typeface="Segoe UI"/>
                <a:cs typeface="Segoe UI"/>
              </a:rPr>
              <a:t> </a:t>
            </a:r>
            <a:r>
              <a:rPr sz="2200" spc="-10" dirty="0">
                <a:latin typeface="Segoe UI"/>
                <a:cs typeface="Segoe UI"/>
              </a:rPr>
              <a:t>(PSC- </a:t>
            </a:r>
            <a:r>
              <a:rPr sz="2200" spc="-20" dirty="0">
                <a:latin typeface="Segoe UI"/>
                <a:cs typeface="Segoe UI"/>
              </a:rPr>
              <a:t>17)-</a:t>
            </a:r>
            <a:r>
              <a:rPr sz="2200" dirty="0">
                <a:latin typeface="Segoe UI"/>
                <a:cs typeface="Segoe UI"/>
              </a:rPr>
              <a:t>General</a:t>
            </a:r>
            <a:r>
              <a:rPr sz="2200" spc="-55" dirty="0">
                <a:latin typeface="Segoe UI"/>
                <a:cs typeface="Segoe UI"/>
              </a:rPr>
              <a:t> </a:t>
            </a:r>
            <a:r>
              <a:rPr sz="2200" dirty="0">
                <a:latin typeface="Segoe UI"/>
                <a:cs typeface="Segoe UI"/>
              </a:rPr>
              <a:t>Emotional</a:t>
            </a:r>
            <a:r>
              <a:rPr sz="2200" spc="-20" dirty="0">
                <a:latin typeface="Segoe UI"/>
                <a:cs typeface="Segoe UI"/>
              </a:rPr>
              <a:t> </a:t>
            </a:r>
            <a:r>
              <a:rPr sz="2200" dirty="0">
                <a:latin typeface="Segoe UI"/>
                <a:cs typeface="Segoe UI"/>
              </a:rPr>
              <a:t>and</a:t>
            </a:r>
            <a:r>
              <a:rPr sz="2200" spc="-50" dirty="0">
                <a:latin typeface="Segoe UI"/>
                <a:cs typeface="Segoe UI"/>
              </a:rPr>
              <a:t> </a:t>
            </a:r>
            <a:r>
              <a:rPr sz="2200" spc="-10" dirty="0">
                <a:latin typeface="Segoe UI"/>
                <a:cs typeface="Segoe UI"/>
              </a:rPr>
              <a:t>Behavioral Concerns</a:t>
            </a:r>
            <a:endParaRPr sz="2200">
              <a:latin typeface="Segoe UI"/>
              <a:cs typeface="Segoe UI"/>
            </a:endParaRPr>
          </a:p>
          <a:p>
            <a:pPr marL="241300" marR="246379" indent="-228600">
              <a:lnSpc>
                <a:spcPct val="90000"/>
              </a:lnSpc>
              <a:spcBef>
                <a:spcPts val="950"/>
              </a:spcBef>
              <a:buFont typeface="Arial"/>
              <a:buChar char="•"/>
              <a:tabLst>
                <a:tab pos="240665" algn="l"/>
                <a:tab pos="241300" algn="l"/>
              </a:tabLst>
            </a:pPr>
            <a:r>
              <a:rPr sz="2200" spc="-10" dirty="0">
                <a:latin typeface="Segoe UI"/>
                <a:cs typeface="Segoe UI"/>
              </a:rPr>
              <a:t>Strengths</a:t>
            </a:r>
            <a:r>
              <a:rPr sz="2200" spc="-50" dirty="0">
                <a:latin typeface="Segoe UI"/>
                <a:cs typeface="Segoe UI"/>
              </a:rPr>
              <a:t> </a:t>
            </a:r>
            <a:r>
              <a:rPr sz="2200" dirty="0">
                <a:latin typeface="Segoe UI"/>
                <a:cs typeface="Segoe UI"/>
              </a:rPr>
              <a:t>and</a:t>
            </a:r>
            <a:r>
              <a:rPr sz="2200" spc="-55" dirty="0">
                <a:latin typeface="Segoe UI"/>
                <a:cs typeface="Segoe UI"/>
              </a:rPr>
              <a:t> </a:t>
            </a:r>
            <a:r>
              <a:rPr sz="2200" spc="-10" dirty="0">
                <a:latin typeface="Segoe UI"/>
                <a:cs typeface="Segoe UI"/>
              </a:rPr>
              <a:t>Difficulties Questionnaire</a:t>
            </a:r>
            <a:r>
              <a:rPr sz="2200" spc="20" dirty="0">
                <a:latin typeface="Segoe UI"/>
                <a:cs typeface="Segoe UI"/>
              </a:rPr>
              <a:t> </a:t>
            </a:r>
            <a:r>
              <a:rPr sz="2200" spc="-20" dirty="0">
                <a:latin typeface="Segoe UI"/>
                <a:cs typeface="Segoe UI"/>
              </a:rPr>
              <a:t>(SDQ)-</a:t>
            </a:r>
            <a:r>
              <a:rPr sz="2200" spc="-10" dirty="0">
                <a:latin typeface="Segoe UI"/>
                <a:cs typeface="Segoe UI"/>
              </a:rPr>
              <a:t>General </a:t>
            </a:r>
            <a:r>
              <a:rPr sz="2200" dirty="0">
                <a:latin typeface="Segoe UI"/>
                <a:cs typeface="Segoe UI"/>
              </a:rPr>
              <a:t>Emotional</a:t>
            </a:r>
            <a:r>
              <a:rPr sz="2200" spc="-65" dirty="0">
                <a:latin typeface="Segoe UI"/>
                <a:cs typeface="Segoe UI"/>
              </a:rPr>
              <a:t> </a:t>
            </a:r>
            <a:r>
              <a:rPr sz="2200" dirty="0">
                <a:latin typeface="Segoe UI"/>
                <a:cs typeface="Segoe UI"/>
              </a:rPr>
              <a:t>and</a:t>
            </a:r>
            <a:r>
              <a:rPr sz="2200" spc="-90" dirty="0">
                <a:latin typeface="Segoe UI"/>
                <a:cs typeface="Segoe UI"/>
              </a:rPr>
              <a:t> </a:t>
            </a:r>
            <a:r>
              <a:rPr sz="2200" dirty="0">
                <a:latin typeface="Segoe UI"/>
                <a:cs typeface="Segoe UI"/>
              </a:rPr>
              <a:t>Behavioral</a:t>
            </a:r>
            <a:r>
              <a:rPr sz="2200" spc="-70" dirty="0">
                <a:latin typeface="Segoe UI"/>
                <a:cs typeface="Segoe UI"/>
              </a:rPr>
              <a:t> </a:t>
            </a:r>
            <a:r>
              <a:rPr sz="2200" spc="-10" dirty="0">
                <a:latin typeface="Segoe UI"/>
                <a:cs typeface="Segoe UI"/>
              </a:rPr>
              <a:t>Concerns, </a:t>
            </a:r>
            <a:r>
              <a:rPr sz="2200" dirty="0">
                <a:latin typeface="Segoe UI"/>
                <a:cs typeface="Segoe UI"/>
              </a:rPr>
              <a:t>includes</a:t>
            </a:r>
            <a:r>
              <a:rPr sz="2200" spc="-70" dirty="0">
                <a:latin typeface="Segoe UI"/>
                <a:cs typeface="Segoe UI"/>
              </a:rPr>
              <a:t> </a:t>
            </a:r>
            <a:r>
              <a:rPr sz="2200" dirty="0">
                <a:latin typeface="Segoe UI"/>
                <a:cs typeface="Segoe UI"/>
              </a:rPr>
              <a:t>assessment</a:t>
            </a:r>
            <a:r>
              <a:rPr sz="2200" spc="-75" dirty="0">
                <a:latin typeface="Segoe UI"/>
                <a:cs typeface="Segoe UI"/>
              </a:rPr>
              <a:t> </a:t>
            </a:r>
            <a:r>
              <a:rPr sz="2200" dirty="0">
                <a:latin typeface="Segoe UI"/>
                <a:cs typeface="Segoe UI"/>
              </a:rPr>
              <a:t>of</a:t>
            </a:r>
            <a:r>
              <a:rPr sz="2200" spc="-85" dirty="0">
                <a:latin typeface="Segoe UI"/>
                <a:cs typeface="Segoe UI"/>
              </a:rPr>
              <a:t> </a:t>
            </a:r>
            <a:r>
              <a:rPr sz="2200" spc="-10" dirty="0">
                <a:latin typeface="Segoe UI"/>
                <a:cs typeface="Segoe UI"/>
              </a:rPr>
              <a:t>strengths</a:t>
            </a:r>
            <a:endParaRPr sz="2200">
              <a:latin typeface="Segoe UI"/>
              <a:cs typeface="Segoe UI"/>
            </a:endParaRPr>
          </a:p>
          <a:p>
            <a:pPr marL="241300" indent="-228600">
              <a:lnSpc>
                <a:spcPct val="100000"/>
              </a:lnSpc>
              <a:spcBef>
                <a:spcPts val="735"/>
              </a:spcBef>
              <a:buFont typeface="Arial"/>
              <a:buChar char="•"/>
              <a:tabLst>
                <a:tab pos="240665" algn="l"/>
                <a:tab pos="241300" algn="l"/>
              </a:tabLst>
            </a:pPr>
            <a:r>
              <a:rPr sz="2200" dirty="0">
                <a:latin typeface="Segoe UI"/>
                <a:cs typeface="Segoe UI"/>
              </a:rPr>
              <a:t>Behavioral</a:t>
            </a:r>
            <a:r>
              <a:rPr sz="2200" spc="-75" dirty="0">
                <a:latin typeface="Segoe UI"/>
                <a:cs typeface="Segoe UI"/>
              </a:rPr>
              <a:t> </a:t>
            </a:r>
            <a:r>
              <a:rPr sz="2200" dirty="0">
                <a:latin typeface="Segoe UI"/>
                <a:cs typeface="Segoe UI"/>
              </a:rPr>
              <a:t>Health</a:t>
            </a:r>
            <a:r>
              <a:rPr sz="2200" spc="-75" dirty="0">
                <a:latin typeface="Segoe UI"/>
                <a:cs typeface="Segoe UI"/>
              </a:rPr>
              <a:t> </a:t>
            </a:r>
            <a:r>
              <a:rPr sz="2200" dirty="0">
                <a:latin typeface="Segoe UI"/>
                <a:cs typeface="Segoe UI"/>
              </a:rPr>
              <a:t>Checklist</a:t>
            </a:r>
            <a:r>
              <a:rPr sz="2200" spc="-80" dirty="0">
                <a:latin typeface="Segoe UI"/>
                <a:cs typeface="Segoe UI"/>
              </a:rPr>
              <a:t> </a:t>
            </a:r>
            <a:r>
              <a:rPr sz="2200" spc="-10" dirty="0">
                <a:latin typeface="Segoe UI"/>
                <a:cs typeface="Segoe UI"/>
              </a:rPr>
              <a:t>(BHCL)</a:t>
            </a:r>
            <a:endParaRPr sz="2200">
              <a:latin typeface="Segoe UI"/>
              <a:cs typeface="Segoe UI"/>
            </a:endParaRPr>
          </a:p>
          <a:p>
            <a:pPr marL="241300" marR="172720" indent="-228600">
              <a:lnSpc>
                <a:spcPct val="90100"/>
              </a:lnSpc>
              <a:spcBef>
                <a:spcPts val="1005"/>
              </a:spcBef>
              <a:buFont typeface="Arial"/>
              <a:buChar char="•"/>
              <a:tabLst>
                <a:tab pos="240665" algn="l"/>
                <a:tab pos="241300" algn="l"/>
              </a:tabLst>
            </a:pPr>
            <a:r>
              <a:rPr sz="2200" dirty="0">
                <a:latin typeface="Segoe UI"/>
                <a:cs typeface="Segoe UI"/>
              </a:rPr>
              <a:t>Patient</a:t>
            </a:r>
            <a:r>
              <a:rPr sz="2200" spc="-65" dirty="0">
                <a:latin typeface="Segoe UI"/>
                <a:cs typeface="Segoe UI"/>
              </a:rPr>
              <a:t> </a:t>
            </a:r>
            <a:r>
              <a:rPr sz="2200" dirty="0">
                <a:latin typeface="Segoe UI"/>
                <a:cs typeface="Segoe UI"/>
              </a:rPr>
              <a:t>Health</a:t>
            </a:r>
            <a:r>
              <a:rPr sz="2200" spc="-85" dirty="0">
                <a:latin typeface="Segoe UI"/>
                <a:cs typeface="Segoe UI"/>
              </a:rPr>
              <a:t> </a:t>
            </a:r>
            <a:r>
              <a:rPr sz="2200" spc="-10" dirty="0">
                <a:latin typeface="Segoe UI"/>
                <a:cs typeface="Segoe UI"/>
              </a:rPr>
              <a:t>Questionnaire- </a:t>
            </a:r>
            <a:r>
              <a:rPr sz="2200" dirty="0">
                <a:latin typeface="Segoe UI"/>
                <a:cs typeface="Segoe UI"/>
              </a:rPr>
              <a:t>Modified</a:t>
            </a:r>
            <a:r>
              <a:rPr sz="2200" spc="-35" dirty="0">
                <a:latin typeface="Segoe UI"/>
                <a:cs typeface="Segoe UI"/>
              </a:rPr>
              <a:t> </a:t>
            </a:r>
            <a:r>
              <a:rPr sz="2200" dirty="0">
                <a:latin typeface="Segoe UI"/>
                <a:cs typeface="Segoe UI"/>
              </a:rPr>
              <a:t>for</a:t>
            </a:r>
            <a:r>
              <a:rPr sz="2200" spc="-55" dirty="0">
                <a:latin typeface="Segoe UI"/>
                <a:cs typeface="Segoe UI"/>
              </a:rPr>
              <a:t> </a:t>
            </a:r>
            <a:r>
              <a:rPr sz="2200" spc="-50" dirty="0">
                <a:latin typeface="Segoe UI"/>
                <a:cs typeface="Segoe UI"/>
              </a:rPr>
              <a:t>Teen </a:t>
            </a:r>
            <a:r>
              <a:rPr sz="2200" spc="-25" dirty="0">
                <a:latin typeface="Segoe UI"/>
                <a:cs typeface="Segoe UI"/>
              </a:rPr>
              <a:t>(PHQ-</a:t>
            </a:r>
            <a:r>
              <a:rPr sz="2200" spc="-20" dirty="0">
                <a:latin typeface="Segoe UI"/>
                <a:cs typeface="Segoe UI"/>
              </a:rPr>
              <a:t>9-</a:t>
            </a:r>
            <a:r>
              <a:rPr sz="2200" dirty="0">
                <a:latin typeface="Segoe UI"/>
                <a:cs typeface="Segoe UI"/>
              </a:rPr>
              <a:t>M)-</a:t>
            </a:r>
            <a:r>
              <a:rPr sz="2200" spc="-30" dirty="0">
                <a:latin typeface="Segoe UI"/>
                <a:cs typeface="Segoe UI"/>
              </a:rPr>
              <a:t> </a:t>
            </a:r>
            <a:r>
              <a:rPr sz="2200" spc="-10" dirty="0">
                <a:latin typeface="Segoe UI"/>
                <a:cs typeface="Segoe UI"/>
              </a:rPr>
              <a:t>Brief Depression</a:t>
            </a:r>
            <a:r>
              <a:rPr sz="2200" spc="-70" dirty="0">
                <a:latin typeface="Segoe UI"/>
                <a:cs typeface="Segoe UI"/>
              </a:rPr>
              <a:t> </a:t>
            </a:r>
            <a:r>
              <a:rPr sz="2200" dirty="0">
                <a:latin typeface="Segoe UI"/>
                <a:cs typeface="Segoe UI"/>
              </a:rPr>
              <a:t>Screener</a:t>
            </a:r>
            <a:r>
              <a:rPr sz="2200" spc="-90" dirty="0">
                <a:latin typeface="Segoe UI"/>
                <a:cs typeface="Segoe UI"/>
              </a:rPr>
              <a:t> </a:t>
            </a:r>
            <a:r>
              <a:rPr sz="2200" dirty="0">
                <a:latin typeface="Segoe UI"/>
                <a:cs typeface="Segoe UI"/>
              </a:rPr>
              <a:t>for</a:t>
            </a:r>
            <a:r>
              <a:rPr sz="2200" spc="-65" dirty="0">
                <a:latin typeface="Segoe UI"/>
                <a:cs typeface="Segoe UI"/>
              </a:rPr>
              <a:t> </a:t>
            </a:r>
            <a:r>
              <a:rPr sz="2200" spc="-10" dirty="0">
                <a:latin typeface="Segoe UI"/>
                <a:cs typeface="Segoe UI"/>
              </a:rPr>
              <a:t>Adolescents</a:t>
            </a:r>
            <a:endParaRPr sz="2200">
              <a:latin typeface="Segoe UI"/>
              <a:cs typeface="Segoe UI"/>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33401" y="843788"/>
            <a:ext cx="8862314" cy="705962"/>
          </a:xfrm>
          <a:prstGeom prst="rect">
            <a:avLst/>
          </a:prstGeom>
        </p:spPr>
        <p:txBody>
          <a:bodyPr vert="horz" wrap="square" lIns="0" tIns="89535" rIns="0" bIns="0" rtlCol="0">
            <a:spAutoFit/>
          </a:bodyPr>
          <a:lstStyle/>
          <a:p>
            <a:pPr marL="1266825" marR="5080" indent="-1254760">
              <a:lnSpc>
                <a:spcPts val="4750"/>
              </a:lnSpc>
              <a:spcBef>
                <a:spcPts val="705"/>
              </a:spcBef>
            </a:pPr>
            <a:r>
              <a:rPr lang="en-US" b="0" u="none" spc="-10" dirty="0"/>
              <a:t>To address concerns from screener:</a:t>
            </a:r>
            <a:endParaRPr b="0" u="none" spc="-10" dirty="0">
              <a:latin typeface="Segoe UI"/>
              <a:cs typeface="Segoe UI"/>
            </a:endParaRPr>
          </a:p>
        </p:txBody>
      </p:sp>
      <p:sp>
        <p:nvSpPr>
          <p:cNvPr id="4" name="TextBox 3">
            <a:extLst>
              <a:ext uri="{FF2B5EF4-FFF2-40B4-BE49-F238E27FC236}">
                <a16:creationId xmlns:a16="http://schemas.microsoft.com/office/drawing/2014/main" id="{DBCB78FA-7F65-4937-B67E-6B3EFEB4894A}"/>
              </a:ext>
            </a:extLst>
          </p:cNvPr>
          <p:cNvSpPr txBox="1"/>
          <p:nvPr/>
        </p:nvSpPr>
        <p:spPr>
          <a:xfrm>
            <a:off x="304800" y="6172200"/>
            <a:ext cx="6718041"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dirty="0">
                <a:ln>
                  <a:noFill/>
                </a:ln>
                <a:solidFill>
                  <a:srgbClr val="000000"/>
                </a:solidFill>
                <a:effectLst/>
                <a:uLnTx/>
                <a:uFillTx/>
                <a:latin typeface="Arial"/>
                <a:cs typeface="Arial"/>
                <a:sym typeface="Arial"/>
              </a:rPr>
              <a:t>Adapted from American Academy of Pediatrics. Addressing Mental Health Concerns in Primary Care: A Clinician’s Toolkit. Elk Grove Village, IL: American Academy of Pediatrics; 2010. Updated May 2017.</a:t>
            </a:r>
          </a:p>
        </p:txBody>
      </p:sp>
      <p:graphicFrame>
        <p:nvGraphicFramePr>
          <p:cNvPr id="5" name="Table 4">
            <a:extLst>
              <a:ext uri="{FF2B5EF4-FFF2-40B4-BE49-F238E27FC236}">
                <a16:creationId xmlns:a16="http://schemas.microsoft.com/office/drawing/2014/main" id="{E643294D-FD4C-4B25-80CB-59486FAEAE50}"/>
              </a:ext>
            </a:extLst>
          </p:cNvPr>
          <p:cNvGraphicFramePr>
            <a:graphicFrameLocks noGrp="1"/>
          </p:cNvGraphicFramePr>
          <p:nvPr>
            <p:extLst>
              <p:ext uri="{D42A27DB-BD31-4B8C-83A1-F6EECF244321}">
                <p14:modId xmlns:p14="http://schemas.microsoft.com/office/powerpoint/2010/main" val="4203990923"/>
              </p:ext>
            </p:extLst>
          </p:nvPr>
        </p:nvGraphicFramePr>
        <p:xfrm>
          <a:off x="543675" y="1535072"/>
          <a:ext cx="9590562" cy="4635480"/>
        </p:xfrm>
        <a:graphic>
          <a:graphicData uri="http://schemas.openxmlformats.org/drawingml/2006/table">
            <a:tbl>
              <a:tblPr firstRow="1" bandRow="1">
                <a:tableStyleId>{5C22544A-7EE6-4342-B048-85BDC9FD1C3A}</a:tableStyleId>
              </a:tblPr>
              <a:tblGrid>
                <a:gridCol w="1149234">
                  <a:extLst>
                    <a:ext uri="{9D8B030D-6E8A-4147-A177-3AD203B41FA5}">
                      <a16:colId xmlns:a16="http://schemas.microsoft.com/office/drawing/2014/main" val="20000"/>
                    </a:ext>
                  </a:extLst>
                </a:gridCol>
                <a:gridCol w="8441328">
                  <a:extLst>
                    <a:ext uri="{9D8B030D-6E8A-4147-A177-3AD203B41FA5}">
                      <a16:colId xmlns:a16="http://schemas.microsoft.com/office/drawing/2014/main" val="20001"/>
                    </a:ext>
                  </a:extLst>
                </a:gridCol>
              </a:tblGrid>
              <a:tr h="656740">
                <a:tc>
                  <a:txBody>
                    <a:bodyPr/>
                    <a:lstStyle/>
                    <a:p>
                      <a:r>
                        <a:rPr lang="en-US" sz="4000" b="1" dirty="0">
                          <a:solidFill>
                            <a:srgbClr val="D84E19"/>
                          </a:solidFill>
                          <a:latin typeface="Alegreya Sans" panose="00000500000000000000" pitchFamily="2" charset="0"/>
                          <a:ea typeface="Tahoma" panose="020B0604030504040204" pitchFamily="34" charset="0"/>
                          <a:cs typeface="Tahoma" panose="020B0604030504040204" pitchFamily="34" charset="0"/>
                        </a:rPr>
                        <a:t>H</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800" b="1" dirty="0">
                          <a:solidFill>
                            <a:schemeClr val="tx2"/>
                          </a:solidFill>
                          <a:latin typeface="Alegreya Sans" panose="00000500000000000000" pitchFamily="2" charset="0"/>
                          <a:ea typeface="Tahoma" panose="020B0604030504040204" pitchFamily="34" charset="0"/>
                          <a:cs typeface="Tahoma" panose="020B0604030504040204" pitchFamily="34" charset="0"/>
                        </a:rPr>
                        <a:t>Hope: </a:t>
                      </a:r>
                      <a:r>
                        <a:rPr lang="en-US" sz="2400" b="0" dirty="0">
                          <a:solidFill>
                            <a:schemeClr val="tx1"/>
                          </a:solidFill>
                          <a:latin typeface="Alegreya Sans" panose="00000500000000000000" pitchFamily="2" charset="0"/>
                          <a:ea typeface="Tahoma" panose="020B0604030504040204" pitchFamily="34" charset="0"/>
                          <a:cs typeface="Tahoma" panose="020B0604030504040204" pitchFamily="34" charset="0"/>
                        </a:rPr>
                        <a:t>for improvement, identify strengths</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840522">
                <a:tc>
                  <a:txBody>
                    <a:bodyPr/>
                    <a:lstStyle/>
                    <a:p>
                      <a:r>
                        <a:rPr lang="en-US" sz="4000" b="1" dirty="0">
                          <a:solidFill>
                            <a:srgbClr val="D84E19"/>
                          </a:solidFill>
                          <a:latin typeface="Alegreya Sans" panose="00000500000000000000" pitchFamily="2" charset="0"/>
                          <a:ea typeface="Tahoma" panose="020B0604030504040204" pitchFamily="34" charset="0"/>
                          <a:cs typeface="Tahoma" panose="020B0604030504040204" pitchFamily="34" charset="0"/>
                        </a:rPr>
                        <a:t>E</a:t>
                      </a: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800" b="1" dirty="0">
                          <a:solidFill>
                            <a:schemeClr val="tx2"/>
                          </a:solidFill>
                          <a:latin typeface="Alegreya Sans" panose="00000500000000000000" pitchFamily="2" charset="0"/>
                          <a:ea typeface="Tahoma" panose="020B0604030504040204" pitchFamily="34" charset="0"/>
                          <a:cs typeface="Tahoma" panose="020B0604030504040204" pitchFamily="34" charset="0"/>
                        </a:rPr>
                        <a:t>Empathy</a:t>
                      </a:r>
                      <a:r>
                        <a:rPr lang="en-US" sz="2800" b="1" kern="1200" dirty="0">
                          <a:solidFill>
                            <a:schemeClr val="tx2"/>
                          </a:solidFill>
                          <a:latin typeface="Alegreya Sans" panose="00000500000000000000" pitchFamily="2" charset="0"/>
                          <a:ea typeface="Tahoma" panose="020B0604030504040204" pitchFamily="34" charset="0"/>
                          <a:cs typeface="Tahoma" panose="020B0604030504040204" pitchFamily="34" charset="0"/>
                        </a:rPr>
                        <a:t>:</a:t>
                      </a:r>
                      <a:r>
                        <a:rPr lang="en-US" sz="2800" b="1" dirty="0">
                          <a:solidFill>
                            <a:schemeClr val="tx2">
                              <a:lumMod val="60000"/>
                              <a:lumOff val="40000"/>
                            </a:schemeClr>
                          </a:solidFill>
                          <a:latin typeface="Alegreya Sans" panose="00000500000000000000" pitchFamily="2" charset="0"/>
                          <a:ea typeface="Tahoma" panose="020B0604030504040204" pitchFamily="34" charset="0"/>
                          <a:cs typeface="Tahoma" panose="020B0604030504040204" pitchFamily="34" charset="0"/>
                        </a:rPr>
                        <a:t> </a:t>
                      </a:r>
                      <a:r>
                        <a:rPr lang="en-US" sz="2400" b="0" dirty="0">
                          <a:solidFill>
                            <a:schemeClr val="tx1"/>
                          </a:solidFill>
                          <a:latin typeface="Alegreya Sans" panose="00000500000000000000" pitchFamily="2" charset="0"/>
                          <a:ea typeface="Tahoma" panose="020B0604030504040204" pitchFamily="34" charset="0"/>
                          <a:cs typeface="Tahoma" panose="020B0604030504040204" pitchFamily="34" charset="0"/>
                        </a:rPr>
                        <a:t>listen</a:t>
                      </a:r>
                      <a:r>
                        <a:rPr lang="en-US" sz="2400" b="0" baseline="0" dirty="0">
                          <a:solidFill>
                            <a:schemeClr val="tx1"/>
                          </a:solidFill>
                          <a:latin typeface="Alegreya Sans" panose="00000500000000000000" pitchFamily="2" charset="0"/>
                          <a:ea typeface="Tahoma" panose="020B0604030504040204" pitchFamily="34" charset="0"/>
                          <a:cs typeface="Tahoma" panose="020B0604030504040204" pitchFamily="34" charset="0"/>
                        </a:rPr>
                        <a:t> attentively</a:t>
                      </a:r>
                      <a:endParaRPr lang="en-US" sz="2800" b="0" dirty="0">
                        <a:solidFill>
                          <a:schemeClr val="tx1"/>
                        </a:solidFill>
                        <a:latin typeface="Alegreya Sans" panose="00000500000000000000" pitchFamily="2" charset="0"/>
                        <a:ea typeface="Tahoma" panose="020B0604030504040204" pitchFamily="34" charset="0"/>
                        <a:cs typeface="Tahoma" panose="020B0604030504040204" pitchFamily="34" charset="0"/>
                      </a:endParaRP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1213528">
                <a:tc>
                  <a:txBody>
                    <a:bodyPr/>
                    <a:lstStyle/>
                    <a:p>
                      <a:r>
                        <a:rPr lang="en-US" sz="4000" b="1" dirty="0">
                          <a:solidFill>
                            <a:srgbClr val="D84E19"/>
                          </a:solidFill>
                          <a:latin typeface="Alegreya Sans" panose="00000500000000000000" pitchFamily="2" charset="0"/>
                          <a:ea typeface="Tahoma" panose="020B0604030504040204" pitchFamily="34" charset="0"/>
                          <a:cs typeface="Tahoma" panose="020B0604030504040204" pitchFamily="34" charset="0"/>
                        </a:rPr>
                        <a:t>L</a:t>
                      </a:r>
                      <a:r>
                        <a:rPr lang="en-US" sz="4000" b="1" baseline="40000" dirty="0">
                          <a:solidFill>
                            <a:srgbClr val="D84E19"/>
                          </a:solidFill>
                          <a:latin typeface="Alegreya Sans" panose="00000500000000000000" pitchFamily="2" charset="0"/>
                          <a:ea typeface="Tahoma" panose="020B0604030504040204" pitchFamily="34" charset="0"/>
                          <a:cs typeface="Tahoma" panose="020B0604030504040204" pitchFamily="34" charset="0"/>
                        </a:rPr>
                        <a:t>2</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800" b="1" dirty="0">
                          <a:solidFill>
                            <a:schemeClr val="tx2"/>
                          </a:solidFill>
                          <a:latin typeface="Alegreya Sans" panose="00000500000000000000" pitchFamily="2" charset="0"/>
                          <a:ea typeface="Tahoma" panose="020B0604030504040204" pitchFamily="34" charset="0"/>
                          <a:cs typeface="Tahoma" panose="020B0604030504040204" pitchFamily="34" charset="0"/>
                        </a:rPr>
                        <a:t>Language: </a:t>
                      </a:r>
                      <a:r>
                        <a:rPr lang="en-US" sz="2400" b="0" dirty="0">
                          <a:solidFill>
                            <a:schemeClr val="tx1"/>
                          </a:solidFill>
                          <a:latin typeface="Alegreya Sans" panose="00000500000000000000" pitchFamily="2" charset="0"/>
                          <a:ea typeface="Tahoma" panose="020B0604030504040204" pitchFamily="34" charset="0"/>
                          <a:cs typeface="Tahoma" panose="020B0604030504040204" pitchFamily="34" charset="0"/>
                        </a:rPr>
                        <a:t>use family’s language, check understanding</a:t>
                      </a:r>
                    </a:p>
                    <a:p>
                      <a:pPr marL="0" marR="0" indent="0" algn="l" defTabSz="914400" rtl="0" eaLnBrk="1" fontAlgn="auto" latinLnBrk="0" hangingPunct="1">
                        <a:lnSpc>
                          <a:spcPct val="100000"/>
                        </a:lnSpc>
                        <a:spcBef>
                          <a:spcPts val="0"/>
                        </a:spcBef>
                        <a:spcAft>
                          <a:spcPts val="0"/>
                        </a:spcAft>
                        <a:buClrTx/>
                        <a:buSzTx/>
                        <a:buFontTx/>
                        <a:buNone/>
                        <a:tabLst/>
                        <a:defRPr/>
                      </a:pPr>
                      <a:r>
                        <a:rPr lang="en-US" sz="2800" b="1" dirty="0">
                          <a:solidFill>
                            <a:schemeClr val="tx2"/>
                          </a:solidFill>
                          <a:latin typeface="Alegreya Sans" panose="00000500000000000000" pitchFamily="2" charset="0"/>
                          <a:ea typeface="Tahoma" panose="020B0604030504040204" pitchFamily="34" charset="0"/>
                          <a:cs typeface="Tahoma" panose="020B0604030504040204" pitchFamily="34" charset="0"/>
                        </a:rPr>
                        <a:t>Loyalty: </a:t>
                      </a:r>
                      <a:r>
                        <a:rPr lang="en-US" sz="2400" b="0" kern="1200" dirty="0">
                          <a:solidFill>
                            <a:schemeClr val="tx1"/>
                          </a:solidFill>
                          <a:latin typeface="Alegreya Sans" panose="00000500000000000000" pitchFamily="2" charset="0"/>
                          <a:ea typeface="Tahoma" panose="020B0604030504040204" pitchFamily="34" charset="0"/>
                          <a:cs typeface="Tahoma" panose="020B0604030504040204" pitchFamily="34" charset="0"/>
                        </a:rPr>
                        <a:t>express support and commitment</a:t>
                      </a:r>
                      <a:endParaRPr lang="en-US" sz="2800" b="1" dirty="0">
                        <a:solidFill>
                          <a:schemeClr val="tx2">
                            <a:lumMod val="60000"/>
                            <a:lumOff val="40000"/>
                          </a:schemeClr>
                        </a:solidFill>
                        <a:latin typeface="Alegreya Sans" panose="00000500000000000000" pitchFamily="2" charset="0"/>
                        <a:ea typeface="Tahoma" panose="020B0604030504040204" pitchFamily="34" charset="0"/>
                        <a:cs typeface="Tahoma" panose="020B060403050404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1880390">
                <a:tc>
                  <a:txBody>
                    <a:bodyPr/>
                    <a:lstStyle/>
                    <a:p>
                      <a:r>
                        <a:rPr lang="en-US" sz="4000" b="1" dirty="0">
                          <a:solidFill>
                            <a:srgbClr val="D84E19"/>
                          </a:solidFill>
                          <a:latin typeface="Alegreya Sans" panose="00000500000000000000" pitchFamily="2" charset="0"/>
                          <a:ea typeface="Tahoma" panose="020B0604030504040204" pitchFamily="34" charset="0"/>
                          <a:cs typeface="Tahoma" panose="020B0604030504040204" pitchFamily="34" charset="0"/>
                        </a:rPr>
                        <a:t>P</a:t>
                      </a:r>
                      <a:r>
                        <a:rPr lang="en-US" sz="4000" b="1" baseline="30000" dirty="0">
                          <a:solidFill>
                            <a:srgbClr val="D84E19"/>
                          </a:solidFill>
                          <a:latin typeface="Alegreya Sans" panose="00000500000000000000" pitchFamily="2" charset="0"/>
                          <a:ea typeface="Tahoma" panose="020B0604030504040204" pitchFamily="34" charset="0"/>
                          <a:cs typeface="Tahoma" panose="020B0604030504040204" pitchFamily="34" charset="0"/>
                        </a:rPr>
                        <a:t>3</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tab pos="1892300" algn="l"/>
                        </a:tabLst>
                        <a:defRPr/>
                      </a:pPr>
                      <a:r>
                        <a:rPr lang="en-US" sz="2800" b="1" dirty="0">
                          <a:solidFill>
                            <a:schemeClr val="tx2"/>
                          </a:solidFill>
                          <a:latin typeface="Alegreya Sans" panose="00000500000000000000" pitchFamily="2" charset="0"/>
                          <a:ea typeface="Tahoma" panose="020B0604030504040204" pitchFamily="34" charset="0"/>
                          <a:cs typeface="Tahoma" panose="020B0604030504040204" pitchFamily="34" charset="0"/>
                        </a:rPr>
                        <a:t>Permission: </a:t>
                      </a:r>
                      <a:r>
                        <a:rPr lang="en-US" sz="2400" b="0" kern="1200" dirty="0">
                          <a:solidFill>
                            <a:schemeClr val="tx1"/>
                          </a:solidFill>
                          <a:latin typeface="Alegreya Sans" panose="00000500000000000000" pitchFamily="2" charset="0"/>
                          <a:ea typeface="Tahoma" panose="020B0604030504040204" pitchFamily="34" charset="0"/>
                          <a:cs typeface="Tahoma" panose="020B0604030504040204" pitchFamily="34" charset="0"/>
                        </a:rPr>
                        <a:t>ask permission to explore sensitive subjects, offer advice</a:t>
                      </a:r>
                      <a:endParaRPr lang="en-US" sz="2800" b="1" dirty="0">
                        <a:solidFill>
                          <a:schemeClr val="tx2">
                            <a:lumMod val="60000"/>
                            <a:lumOff val="40000"/>
                          </a:schemeClr>
                        </a:solidFill>
                        <a:latin typeface="Alegreya Sans" panose="00000500000000000000" pitchFamily="2" charset="0"/>
                        <a:ea typeface="Tahoma" panose="020B0604030504040204" pitchFamily="34" charset="0"/>
                        <a:cs typeface="Tahoma" panose="020B060403050404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2800" b="1" dirty="0">
                          <a:solidFill>
                            <a:schemeClr val="tx2"/>
                          </a:solidFill>
                          <a:latin typeface="Alegreya Sans" panose="00000500000000000000" pitchFamily="2" charset="0"/>
                          <a:ea typeface="Tahoma" panose="020B0604030504040204" pitchFamily="34" charset="0"/>
                          <a:cs typeface="Tahoma" panose="020B0604030504040204" pitchFamily="34" charset="0"/>
                        </a:rPr>
                        <a:t>Partnership: </a:t>
                      </a:r>
                      <a:r>
                        <a:rPr lang="en-US" sz="2400" b="0" kern="1200" dirty="0">
                          <a:solidFill>
                            <a:schemeClr val="tx1"/>
                          </a:solidFill>
                          <a:latin typeface="Alegreya Sans" panose="00000500000000000000" pitchFamily="2" charset="0"/>
                          <a:ea typeface="Tahoma" panose="020B0604030504040204" pitchFamily="34" charset="0"/>
                          <a:cs typeface="Tahoma" panose="020B0604030504040204" pitchFamily="34" charset="0"/>
                        </a:rPr>
                        <a:t>identify and overcome barriers</a:t>
                      </a:r>
                    </a:p>
                    <a:p>
                      <a:pPr marL="0" marR="0" indent="0" algn="l" defTabSz="914400" rtl="0" eaLnBrk="1" fontAlgn="auto" latinLnBrk="0" hangingPunct="1">
                        <a:lnSpc>
                          <a:spcPct val="100000"/>
                        </a:lnSpc>
                        <a:spcBef>
                          <a:spcPts val="0"/>
                        </a:spcBef>
                        <a:spcAft>
                          <a:spcPts val="0"/>
                        </a:spcAft>
                        <a:buClrTx/>
                        <a:buSzTx/>
                        <a:buFontTx/>
                        <a:buNone/>
                        <a:tabLst/>
                        <a:defRPr/>
                      </a:pPr>
                      <a:r>
                        <a:rPr lang="en-US" sz="2800" b="1" dirty="0">
                          <a:solidFill>
                            <a:schemeClr val="tx2"/>
                          </a:solidFill>
                          <a:latin typeface="Alegreya Sans" panose="00000500000000000000" pitchFamily="2" charset="0"/>
                          <a:ea typeface="Tahoma" panose="020B0604030504040204" pitchFamily="34" charset="0"/>
                          <a:cs typeface="Tahoma" panose="020B0604030504040204" pitchFamily="34" charset="0"/>
                        </a:rPr>
                        <a:t>Plan: </a:t>
                      </a:r>
                      <a:r>
                        <a:rPr lang="en-US" sz="2400" b="0" kern="1200" dirty="0">
                          <a:solidFill>
                            <a:schemeClr val="tx1"/>
                          </a:solidFill>
                          <a:latin typeface="Alegreya Sans" panose="00000500000000000000" pitchFamily="2" charset="0"/>
                          <a:ea typeface="Tahoma" panose="020B0604030504040204" pitchFamily="34" charset="0"/>
                          <a:cs typeface="Tahoma" panose="020B0604030504040204" pitchFamily="34" charset="0"/>
                        </a:rPr>
                        <a:t>establish plan or at</a:t>
                      </a:r>
                      <a:r>
                        <a:rPr lang="en-US" sz="2400" b="0" kern="1200" baseline="0" dirty="0">
                          <a:solidFill>
                            <a:schemeClr val="tx1"/>
                          </a:solidFill>
                          <a:latin typeface="Alegreya Sans" panose="00000500000000000000" pitchFamily="2" charset="0"/>
                          <a:ea typeface="Tahoma" panose="020B0604030504040204" pitchFamily="34" charset="0"/>
                          <a:cs typeface="Tahoma" panose="020B0604030504040204" pitchFamily="34" charset="0"/>
                        </a:rPr>
                        <a:t> </a:t>
                      </a:r>
                      <a:r>
                        <a:rPr lang="en-US" sz="2400" b="0" kern="1200" dirty="0">
                          <a:solidFill>
                            <a:schemeClr val="tx1"/>
                          </a:solidFill>
                          <a:latin typeface="Alegreya Sans" panose="00000500000000000000" pitchFamily="2" charset="0"/>
                          <a:ea typeface="Tahoma" panose="020B0604030504040204" pitchFamily="34" charset="0"/>
                          <a:cs typeface="Tahoma" panose="020B0604030504040204" pitchFamily="34" charset="0"/>
                        </a:rPr>
                        <a:t>least a first step that a family can do</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188755401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58419" rIns="0" bIns="0" rtlCol="0">
            <a:spAutoFit/>
          </a:bodyPr>
          <a:lstStyle/>
          <a:p>
            <a:pPr marL="4119245">
              <a:lnSpc>
                <a:spcPct val="100000"/>
              </a:lnSpc>
              <a:spcBef>
                <a:spcPts val="105"/>
              </a:spcBef>
            </a:pPr>
            <a:r>
              <a:rPr dirty="0"/>
              <a:t>Connect</a:t>
            </a:r>
            <a:r>
              <a:rPr spc="-35" dirty="0"/>
              <a:t> </a:t>
            </a:r>
            <a:r>
              <a:rPr dirty="0"/>
              <a:t>with</a:t>
            </a:r>
            <a:r>
              <a:rPr spc="-25" dirty="0"/>
              <a:t> </a:t>
            </a:r>
            <a:r>
              <a:rPr spc="-10" dirty="0"/>
              <a:t>NCSMH</a:t>
            </a:r>
          </a:p>
        </p:txBody>
      </p:sp>
      <p:sp>
        <p:nvSpPr>
          <p:cNvPr id="3" name="object 3"/>
          <p:cNvSpPr txBox="1">
            <a:spLocks noGrp="1"/>
          </p:cNvSpPr>
          <p:nvPr>
            <p:ph type="body" idx="1"/>
          </p:nvPr>
        </p:nvSpPr>
        <p:spPr>
          <a:xfrm>
            <a:off x="716991" y="1848688"/>
            <a:ext cx="10342245" cy="3043577"/>
          </a:xfrm>
          <a:prstGeom prst="rect">
            <a:avLst/>
          </a:prstGeom>
        </p:spPr>
        <p:txBody>
          <a:bodyPr vert="horz" wrap="square" lIns="0" tIns="179502" rIns="0" bIns="0" rtlCol="0">
            <a:spAutoFit/>
          </a:bodyPr>
          <a:lstStyle/>
          <a:p>
            <a:pPr marL="2818765">
              <a:lnSpc>
                <a:spcPct val="100000"/>
              </a:lnSpc>
              <a:spcBef>
                <a:spcPts val="100"/>
              </a:spcBef>
            </a:pPr>
            <a:r>
              <a:rPr spc="-10" dirty="0">
                <a:hlinkClick r:id="rId2"/>
              </a:rPr>
              <a:t>www.schoolmentalhealth.org</a:t>
            </a:r>
            <a:endParaRPr lang="en-US" spc="-10" dirty="0">
              <a:hlinkClick r:id="rId2"/>
            </a:endParaRPr>
          </a:p>
          <a:p>
            <a:pPr marL="2818765">
              <a:lnSpc>
                <a:spcPct val="100000"/>
              </a:lnSpc>
              <a:spcBef>
                <a:spcPts val="100"/>
              </a:spcBef>
            </a:pPr>
            <a:r>
              <a:rPr lang="en-US" spc="-10" dirty="0">
                <a:hlinkClick r:id="rId2"/>
              </a:rPr>
              <a:t>www.theshapesystem.com</a:t>
            </a:r>
            <a:endParaRPr spc="-10" dirty="0">
              <a:hlinkClick r:id="rId2"/>
            </a:endParaRPr>
          </a:p>
          <a:p>
            <a:pPr marL="2818765" marR="5080">
              <a:lnSpc>
                <a:spcPts val="7980"/>
              </a:lnSpc>
              <a:spcBef>
                <a:spcPts val="925"/>
              </a:spcBef>
            </a:pPr>
            <a:r>
              <a:rPr u="none" spc="-40" dirty="0">
                <a:solidFill>
                  <a:srgbClr val="000000"/>
                </a:solidFill>
              </a:rPr>
              <a:t>facebook.com/</a:t>
            </a:r>
            <a:r>
              <a:rPr u="none" spc="-40" dirty="0" err="1">
                <a:solidFill>
                  <a:srgbClr val="000000"/>
                </a:solidFill>
              </a:rPr>
              <a:t>centerforschoolmentalhealth</a:t>
            </a:r>
            <a:r>
              <a:rPr u="none" spc="-40" dirty="0">
                <a:solidFill>
                  <a:srgbClr val="000000"/>
                </a:solidFill>
              </a:rPr>
              <a:t> </a:t>
            </a:r>
            <a:endParaRPr lang="en-US" u="none" spc="-40" dirty="0">
              <a:solidFill>
                <a:srgbClr val="000000"/>
              </a:solidFill>
            </a:endParaRPr>
          </a:p>
          <a:p>
            <a:pPr marL="2818765" marR="5080">
              <a:spcBef>
                <a:spcPts val="925"/>
              </a:spcBef>
            </a:pPr>
            <a:endParaRPr lang="en-US" u="none" spc="-40" dirty="0">
              <a:solidFill>
                <a:srgbClr val="000000"/>
              </a:solidFill>
            </a:endParaRPr>
          </a:p>
          <a:p>
            <a:pPr marL="2818765" marR="5080">
              <a:spcBef>
                <a:spcPts val="925"/>
              </a:spcBef>
            </a:pPr>
            <a:r>
              <a:rPr u="none" spc="-10" dirty="0">
                <a:solidFill>
                  <a:srgbClr val="000000"/>
                </a:solidFill>
              </a:rPr>
              <a:t>@NCSMHtweets</a:t>
            </a:r>
          </a:p>
        </p:txBody>
      </p:sp>
      <p:pic>
        <p:nvPicPr>
          <p:cNvPr id="4" name="object 4"/>
          <p:cNvPicPr/>
          <p:nvPr/>
        </p:nvPicPr>
        <p:blipFill>
          <a:blip r:embed="rId3" cstate="print"/>
          <a:stretch>
            <a:fillRect/>
          </a:stretch>
        </p:blipFill>
        <p:spPr>
          <a:xfrm>
            <a:off x="1635251" y="2951988"/>
            <a:ext cx="873251" cy="873251"/>
          </a:xfrm>
          <a:prstGeom prst="rect">
            <a:avLst/>
          </a:prstGeom>
        </p:spPr>
      </p:pic>
      <p:pic>
        <p:nvPicPr>
          <p:cNvPr id="5" name="object 5"/>
          <p:cNvPicPr/>
          <p:nvPr/>
        </p:nvPicPr>
        <p:blipFill>
          <a:blip r:embed="rId4" cstate="print"/>
          <a:stretch>
            <a:fillRect/>
          </a:stretch>
        </p:blipFill>
        <p:spPr>
          <a:xfrm>
            <a:off x="1689079" y="4107542"/>
            <a:ext cx="707684" cy="948726"/>
          </a:xfrm>
          <a:prstGeom prst="rect">
            <a:avLst/>
          </a:prstGeom>
        </p:spPr>
      </p:pic>
      <p:pic>
        <p:nvPicPr>
          <p:cNvPr id="6" name="object 6"/>
          <p:cNvPicPr/>
          <p:nvPr/>
        </p:nvPicPr>
        <p:blipFill>
          <a:blip r:embed="rId5" cstate="print"/>
          <a:stretch>
            <a:fillRect/>
          </a:stretch>
        </p:blipFill>
        <p:spPr>
          <a:xfrm>
            <a:off x="1414272" y="1522475"/>
            <a:ext cx="1258824" cy="1258824"/>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ow Living With Gun Violence Impacts Your Long-Term Health">
            <a:extLst>
              <a:ext uri="{FF2B5EF4-FFF2-40B4-BE49-F238E27FC236}">
                <a16:creationId xmlns:a16="http://schemas.microsoft.com/office/drawing/2014/main" id="{71796B68-803E-4932-9C4E-178AB16859E8}"/>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9285" r="5" b="6360"/>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24276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oronavirus weekly: racism, COVID-19, and the inequality that ...">
            <a:extLst>
              <a:ext uri="{FF2B5EF4-FFF2-40B4-BE49-F238E27FC236}">
                <a16:creationId xmlns:a16="http://schemas.microsoft.com/office/drawing/2014/main" id="{08078A47-C88B-4D10-8A56-F691BBD0EF30}"/>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b="15746"/>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13764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6805227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3485388" y="132718"/>
            <a:ext cx="8444865" cy="908685"/>
            <a:chOff x="3485388" y="132718"/>
            <a:chExt cx="8444865" cy="908685"/>
          </a:xfrm>
        </p:grpSpPr>
        <p:pic>
          <p:nvPicPr>
            <p:cNvPr id="3" name="object 3"/>
            <p:cNvPicPr/>
            <p:nvPr/>
          </p:nvPicPr>
          <p:blipFill>
            <a:blip r:embed="rId2" cstate="print"/>
            <a:stretch>
              <a:fillRect/>
            </a:stretch>
          </p:blipFill>
          <p:spPr>
            <a:xfrm>
              <a:off x="10552295" y="132718"/>
              <a:ext cx="1377456" cy="908116"/>
            </a:xfrm>
            <a:prstGeom prst="rect">
              <a:avLst/>
            </a:prstGeom>
          </p:spPr>
        </p:pic>
        <p:sp>
          <p:nvSpPr>
            <p:cNvPr id="4" name="object 4"/>
            <p:cNvSpPr/>
            <p:nvPr/>
          </p:nvSpPr>
          <p:spPr>
            <a:xfrm>
              <a:off x="3485388" y="515111"/>
              <a:ext cx="7030720" cy="0"/>
            </a:xfrm>
            <a:custGeom>
              <a:avLst/>
              <a:gdLst/>
              <a:ahLst/>
              <a:cxnLst/>
              <a:rect l="l" t="t" r="r" b="b"/>
              <a:pathLst>
                <a:path w="7030720">
                  <a:moveTo>
                    <a:pt x="0" y="0"/>
                  </a:moveTo>
                  <a:lnTo>
                    <a:pt x="7030465" y="0"/>
                  </a:lnTo>
                </a:path>
              </a:pathLst>
            </a:custGeom>
            <a:ln w="6350">
              <a:solidFill>
                <a:srgbClr val="18468B"/>
              </a:solidFill>
            </a:ln>
          </p:spPr>
          <p:txBody>
            <a:bodyPr wrap="square" lIns="0" tIns="0" rIns="0" bIns="0" rtlCol="0"/>
            <a:lstStyle/>
            <a:p>
              <a:endParaRPr/>
            </a:p>
          </p:txBody>
        </p:sp>
      </p:grpSp>
      <p:sp>
        <p:nvSpPr>
          <p:cNvPr id="5" name="object 5"/>
          <p:cNvSpPr/>
          <p:nvPr/>
        </p:nvSpPr>
        <p:spPr>
          <a:xfrm>
            <a:off x="272795" y="1121663"/>
            <a:ext cx="0" cy="5416550"/>
          </a:xfrm>
          <a:custGeom>
            <a:avLst/>
            <a:gdLst/>
            <a:ahLst/>
            <a:cxnLst/>
            <a:rect l="l" t="t" r="r" b="b"/>
            <a:pathLst>
              <a:path h="5416550">
                <a:moveTo>
                  <a:pt x="0" y="0"/>
                </a:moveTo>
                <a:lnTo>
                  <a:pt x="0" y="5416550"/>
                </a:lnTo>
              </a:path>
            </a:pathLst>
          </a:custGeom>
          <a:ln w="6350">
            <a:solidFill>
              <a:srgbClr val="18468B"/>
            </a:solidFill>
          </a:ln>
        </p:spPr>
        <p:txBody>
          <a:bodyPr wrap="square" lIns="0" tIns="0" rIns="0" bIns="0" rtlCol="0"/>
          <a:lstStyle/>
          <a:p>
            <a:endParaRPr/>
          </a:p>
        </p:txBody>
      </p:sp>
      <p:pic>
        <p:nvPicPr>
          <p:cNvPr id="6" name="object 6"/>
          <p:cNvPicPr/>
          <p:nvPr/>
        </p:nvPicPr>
        <p:blipFill>
          <a:blip r:embed="rId3" cstate="print"/>
          <a:stretch>
            <a:fillRect/>
          </a:stretch>
        </p:blipFill>
        <p:spPr>
          <a:xfrm>
            <a:off x="134112" y="94488"/>
            <a:ext cx="3215640" cy="842771"/>
          </a:xfrm>
          <a:prstGeom prst="rect">
            <a:avLst/>
          </a:prstGeom>
        </p:spPr>
      </p:pic>
      <p:sp>
        <p:nvSpPr>
          <p:cNvPr id="7" name="object 7"/>
          <p:cNvSpPr txBox="1">
            <a:spLocks noGrp="1"/>
          </p:cNvSpPr>
          <p:nvPr>
            <p:ph type="title"/>
          </p:nvPr>
        </p:nvSpPr>
        <p:spPr>
          <a:xfrm>
            <a:off x="1800225" y="898906"/>
            <a:ext cx="8589010" cy="696595"/>
          </a:xfrm>
          <a:prstGeom prst="rect">
            <a:avLst/>
          </a:prstGeom>
        </p:spPr>
        <p:txBody>
          <a:bodyPr vert="horz" wrap="square" lIns="0" tIns="13335" rIns="0" bIns="0" rtlCol="0">
            <a:spAutoFit/>
          </a:bodyPr>
          <a:lstStyle/>
          <a:p>
            <a:pPr marL="12700">
              <a:lnSpc>
                <a:spcPct val="100000"/>
              </a:lnSpc>
              <a:spcBef>
                <a:spcPts val="105"/>
              </a:spcBef>
            </a:pPr>
            <a:r>
              <a:rPr b="0" u="none" dirty="0">
                <a:latin typeface="Segoe UI"/>
                <a:cs typeface="Segoe UI"/>
              </a:rPr>
              <a:t>Mental</a:t>
            </a:r>
            <a:r>
              <a:rPr b="0" u="none" spc="-55" dirty="0">
                <a:latin typeface="Segoe UI"/>
                <a:cs typeface="Segoe UI"/>
              </a:rPr>
              <a:t> </a:t>
            </a:r>
            <a:r>
              <a:rPr b="0" u="none" dirty="0">
                <a:latin typeface="Segoe UI"/>
                <a:cs typeface="Segoe UI"/>
              </a:rPr>
              <a:t>health</a:t>
            </a:r>
            <a:r>
              <a:rPr b="0" u="none" spc="-55" dirty="0">
                <a:latin typeface="Segoe UI"/>
                <a:cs typeface="Segoe UI"/>
              </a:rPr>
              <a:t> </a:t>
            </a:r>
            <a:r>
              <a:rPr b="0" u="none" dirty="0">
                <a:latin typeface="Segoe UI"/>
                <a:cs typeface="Segoe UI"/>
              </a:rPr>
              <a:t>challenges</a:t>
            </a:r>
            <a:r>
              <a:rPr b="0" u="none" spc="-80" dirty="0">
                <a:latin typeface="Segoe UI"/>
                <a:cs typeface="Segoe UI"/>
              </a:rPr>
              <a:t> </a:t>
            </a:r>
            <a:r>
              <a:rPr b="0" u="none" dirty="0">
                <a:latin typeface="Segoe UI"/>
                <a:cs typeface="Segoe UI"/>
              </a:rPr>
              <a:t>are</a:t>
            </a:r>
            <a:r>
              <a:rPr b="0" u="none" spc="-35" dirty="0">
                <a:latin typeface="Segoe UI"/>
                <a:cs typeface="Segoe UI"/>
              </a:rPr>
              <a:t> </a:t>
            </a:r>
            <a:r>
              <a:rPr b="0" u="none" spc="-10" dirty="0">
                <a:latin typeface="Segoe UI"/>
                <a:cs typeface="Segoe UI"/>
              </a:rPr>
              <a:t>rising</a:t>
            </a:r>
          </a:p>
        </p:txBody>
      </p:sp>
      <p:sp>
        <p:nvSpPr>
          <p:cNvPr id="8" name="object 8"/>
          <p:cNvSpPr txBox="1"/>
          <p:nvPr/>
        </p:nvSpPr>
        <p:spPr>
          <a:xfrm>
            <a:off x="916939" y="2000249"/>
            <a:ext cx="9768205" cy="2626995"/>
          </a:xfrm>
          <a:prstGeom prst="rect">
            <a:avLst/>
          </a:prstGeom>
        </p:spPr>
        <p:txBody>
          <a:bodyPr vert="horz" wrap="square" lIns="0" tIns="12065" rIns="0" bIns="0" rtlCol="0">
            <a:spAutoFit/>
          </a:bodyPr>
          <a:lstStyle/>
          <a:p>
            <a:pPr marL="228600" indent="-229235" algn="ctr">
              <a:lnSpc>
                <a:spcPts val="3195"/>
              </a:lnSpc>
              <a:spcBef>
                <a:spcPts val="95"/>
              </a:spcBef>
              <a:buFont typeface="Arial"/>
              <a:buChar char="•"/>
              <a:tabLst>
                <a:tab pos="229235" algn="l"/>
              </a:tabLst>
            </a:pPr>
            <a:r>
              <a:rPr sz="2800" dirty="0">
                <a:latin typeface="Segoe UI"/>
                <a:cs typeface="Segoe UI"/>
              </a:rPr>
              <a:t>Mental</a:t>
            </a:r>
            <a:r>
              <a:rPr sz="2800" spc="-110" dirty="0">
                <a:latin typeface="Segoe UI"/>
                <a:cs typeface="Segoe UI"/>
              </a:rPr>
              <a:t> </a:t>
            </a:r>
            <a:r>
              <a:rPr sz="2800" spc="-20" dirty="0">
                <a:latin typeface="Segoe UI"/>
                <a:cs typeface="Segoe UI"/>
              </a:rPr>
              <a:t>health-</a:t>
            </a:r>
            <a:r>
              <a:rPr sz="2800" dirty="0">
                <a:latin typeface="Segoe UI"/>
                <a:cs typeface="Segoe UI"/>
              </a:rPr>
              <a:t>related</a:t>
            </a:r>
            <a:r>
              <a:rPr sz="2800" spc="-90" dirty="0">
                <a:latin typeface="Segoe UI"/>
                <a:cs typeface="Segoe UI"/>
              </a:rPr>
              <a:t> </a:t>
            </a:r>
            <a:r>
              <a:rPr sz="2800" b="1" dirty="0">
                <a:solidFill>
                  <a:srgbClr val="C00000"/>
                </a:solidFill>
                <a:latin typeface="Segoe UI"/>
                <a:cs typeface="Segoe UI"/>
              </a:rPr>
              <a:t>emergency</a:t>
            </a:r>
            <a:r>
              <a:rPr sz="2800" b="1" spc="-80" dirty="0">
                <a:solidFill>
                  <a:srgbClr val="C00000"/>
                </a:solidFill>
                <a:latin typeface="Segoe UI"/>
                <a:cs typeface="Segoe UI"/>
              </a:rPr>
              <a:t> </a:t>
            </a:r>
            <a:r>
              <a:rPr sz="2800" b="1" dirty="0">
                <a:solidFill>
                  <a:srgbClr val="C00000"/>
                </a:solidFill>
                <a:latin typeface="Segoe UI"/>
                <a:cs typeface="Segoe UI"/>
              </a:rPr>
              <a:t>department</a:t>
            </a:r>
            <a:r>
              <a:rPr sz="2800" b="1" spc="-80" dirty="0">
                <a:solidFill>
                  <a:srgbClr val="C00000"/>
                </a:solidFill>
                <a:latin typeface="Segoe UI"/>
                <a:cs typeface="Segoe UI"/>
              </a:rPr>
              <a:t> </a:t>
            </a:r>
            <a:r>
              <a:rPr sz="2800" b="1" dirty="0">
                <a:solidFill>
                  <a:srgbClr val="C00000"/>
                </a:solidFill>
                <a:latin typeface="Segoe UI"/>
                <a:cs typeface="Segoe UI"/>
              </a:rPr>
              <a:t>visits</a:t>
            </a:r>
            <a:r>
              <a:rPr sz="2800" b="1" spc="-90" dirty="0">
                <a:solidFill>
                  <a:srgbClr val="C00000"/>
                </a:solidFill>
                <a:latin typeface="Segoe UI"/>
                <a:cs typeface="Segoe UI"/>
              </a:rPr>
              <a:t> </a:t>
            </a:r>
            <a:r>
              <a:rPr sz="2800" b="1" dirty="0">
                <a:solidFill>
                  <a:srgbClr val="C00000"/>
                </a:solidFill>
                <a:latin typeface="Segoe UI"/>
                <a:cs typeface="Segoe UI"/>
              </a:rPr>
              <a:t>are</a:t>
            </a:r>
            <a:r>
              <a:rPr sz="2800" b="1" spc="-110" dirty="0">
                <a:solidFill>
                  <a:srgbClr val="C00000"/>
                </a:solidFill>
                <a:latin typeface="Segoe UI"/>
                <a:cs typeface="Segoe UI"/>
              </a:rPr>
              <a:t> </a:t>
            </a:r>
            <a:r>
              <a:rPr sz="2800" b="1" spc="-25" dirty="0">
                <a:solidFill>
                  <a:srgbClr val="C00000"/>
                </a:solidFill>
                <a:latin typeface="Segoe UI"/>
                <a:cs typeface="Segoe UI"/>
              </a:rPr>
              <a:t>up</a:t>
            </a:r>
            <a:endParaRPr sz="2800">
              <a:latin typeface="Segoe UI"/>
              <a:cs typeface="Segoe UI"/>
            </a:endParaRPr>
          </a:p>
          <a:p>
            <a:pPr marR="35560" algn="ctr">
              <a:lnSpc>
                <a:spcPts val="3195"/>
              </a:lnSpc>
            </a:pPr>
            <a:r>
              <a:rPr sz="2800" dirty="0">
                <a:latin typeface="Segoe UI"/>
                <a:cs typeface="Segoe UI"/>
              </a:rPr>
              <a:t>24%</a:t>
            </a:r>
            <a:r>
              <a:rPr sz="2800" spc="-60" dirty="0">
                <a:latin typeface="Segoe UI"/>
                <a:cs typeface="Segoe UI"/>
              </a:rPr>
              <a:t> </a:t>
            </a:r>
            <a:r>
              <a:rPr sz="2800" dirty="0">
                <a:latin typeface="Segoe UI"/>
                <a:cs typeface="Segoe UI"/>
              </a:rPr>
              <a:t>for</a:t>
            </a:r>
            <a:r>
              <a:rPr sz="2800" spc="-70" dirty="0">
                <a:latin typeface="Segoe UI"/>
                <a:cs typeface="Segoe UI"/>
              </a:rPr>
              <a:t> </a:t>
            </a:r>
            <a:r>
              <a:rPr sz="2800" dirty="0">
                <a:latin typeface="Segoe UI"/>
                <a:cs typeface="Segoe UI"/>
              </a:rPr>
              <a:t>children</a:t>
            </a:r>
            <a:r>
              <a:rPr sz="2800" spc="-45" dirty="0">
                <a:latin typeface="Segoe UI"/>
                <a:cs typeface="Segoe UI"/>
              </a:rPr>
              <a:t> </a:t>
            </a:r>
            <a:r>
              <a:rPr sz="2800" dirty="0">
                <a:latin typeface="Segoe UI"/>
                <a:cs typeface="Segoe UI"/>
              </a:rPr>
              <a:t>(age</a:t>
            </a:r>
            <a:r>
              <a:rPr sz="2800" spc="-55" dirty="0">
                <a:latin typeface="Segoe UI"/>
                <a:cs typeface="Segoe UI"/>
              </a:rPr>
              <a:t> </a:t>
            </a:r>
            <a:r>
              <a:rPr sz="2800" spc="-20" dirty="0">
                <a:latin typeface="Segoe UI"/>
                <a:cs typeface="Segoe UI"/>
              </a:rPr>
              <a:t>5-</a:t>
            </a:r>
            <a:r>
              <a:rPr sz="2800" dirty="0">
                <a:latin typeface="Segoe UI"/>
                <a:cs typeface="Segoe UI"/>
              </a:rPr>
              <a:t>11)</a:t>
            </a:r>
            <a:r>
              <a:rPr sz="2800" spc="-40" dirty="0">
                <a:latin typeface="Segoe UI"/>
                <a:cs typeface="Segoe UI"/>
              </a:rPr>
              <a:t> </a:t>
            </a:r>
            <a:r>
              <a:rPr sz="2800" dirty="0">
                <a:latin typeface="Segoe UI"/>
                <a:cs typeface="Segoe UI"/>
              </a:rPr>
              <a:t>and</a:t>
            </a:r>
            <a:r>
              <a:rPr sz="2800" spc="-55" dirty="0">
                <a:latin typeface="Segoe UI"/>
                <a:cs typeface="Segoe UI"/>
              </a:rPr>
              <a:t> </a:t>
            </a:r>
            <a:r>
              <a:rPr sz="2800" dirty="0">
                <a:latin typeface="Segoe UI"/>
                <a:cs typeface="Segoe UI"/>
              </a:rPr>
              <a:t>31%</a:t>
            </a:r>
            <a:r>
              <a:rPr sz="2800" spc="-60" dirty="0">
                <a:latin typeface="Segoe UI"/>
                <a:cs typeface="Segoe UI"/>
              </a:rPr>
              <a:t> </a:t>
            </a:r>
            <a:r>
              <a:rPr sz="2800" dirty="0">
                <a:latin typeface="Segoe UI"/>
                <a:cs typeface="Segoe UI"/>
              </a:rPr>
              <a:t>for</a:t>
            </a:r>
            <a:r>
              <a:rPr sz="2800" spc="-60" dirty="0">
                <a:latin typeface="Segoe UI"/>
                <a:cs typeface="Segoe UI"/>
              </a:rPr>
              <a:t> </a:t>
            </a:r>
            <a:r>
              <a:rPr sz="2800" dirty="0">
                <a:latin typeface="Segoe UI"/>
                <a:cs typeface="Segoe UI"/>
              </a:rPr>
              <a:t>youth</a:t>
            </a:r>
            <a:r>
              <a:rPr sz="2800" spc="-65" dirty="0">
                <a:latin typeface="Segoe UI"/>
                <a:cs typeface="Segoe UI"/>
              </a:rPr>
              <a:t> </a:t>
            </a:r>
            <a:r>
              <a:rPr sz="2800" dirty="0">
                <a:latin typeface="Segoe UI"/>
                <a:cs typeface="Segoe UI"/>
              </a:rPr>
              <a:t>(age</a:t>
            </a:r>
            <a:r>
              <a:rPr sz="2800" spc="-45" dirty="0">
                <a:latin typeface="Segoe UI"/>
                <a:cs typeface="Segoe UI"/>
              </a:rPr>
              <a:t> </a:t>
            </a:r>
            <a:r>
              <a:rPr sz="2800" spc="-20" dirty="0">
                <a:latin typeface="Segoe UI"/>
                <a:cs typeface="Segoe UI"/>
              </a:rPr>
              <a:t>12-17).</a:t>
            </a:r>
            <a:endParaRPr sz="2800">
              <a:latin typeface="Segoe UI"/>
              <a:cs typeface="Segoe UI"/>
            </a:endParaRPr>
          </a:p>
          <a:p>
            <a:pPr>
              <a:lnSpc>
                <a:spcPct val="100000"/>
              </a:lnSpc>
              <a:spcBef>
                <a:spcPts val="40"/>
              </a:spcBef>
            </a:pPr>
            <a:endParaRPr sz="3750">
              <a:latin typeface="Segoe UI"/>
              <a:cs typeface="Segoe UI"/>
            </a:endParaRPr>
          </a:p>
          <a:p>
            <a:pPr marL="241300" marR="534035" indent="-229235">
              <a:lnSpc>
                <a:spcPct val="90000"/>
              </a:lnSpc>
              <a:buFont typeface="Arial"/>
              <a:buChar char="•"/>
              <a:tabLst>
                <a:tab pos="241935" algn="l"/>
              </a:tabLst>
            </a:pPr>
            <a:r>
              <a:rPr sz="2800" spc="-45" dirty="0">
                <a:latin typeface="Segoe UI"/>
                <a:cs typeface="Segoe UI"/>
              </a:rPr>
              <a:t>Twenty-</a:t>
            </a:r>
            <a:r>
              <a:rPr sz="2800" dirty="0">
                <a:latin typeface="Segoe UI"/>
                <a:cs typeface="Segoe UI"/>
              </a:rPr>
              <a:t>two</a:t>
            </a:r>
            <a:r>
              <a:rPr sz="2800" spc="-80" dirty="0">
                <a:latin typeface="Segoe UI"/>
                <a:cs typeface="Segoe UI"/>
              </a:rPr>
              <a:t> </a:t>
            </a:r>
            <a:r>
              <a:rPr sz="2800" dirty="0">
                <a:latin typeface="Segoe UI"/>
                <a:cs typeface="Segoe UI"/>
              </a:rPr>
              <a:t>percent</a:t>
            </a:r>
            <a:r>
              <a:rPr sz="2800" spc="-90" dirty="0">
                <a:latin typeface="Segoe UI"/>
                <a:cs typeface="Segoe UI"/>
              </a:rPr>
              <a:t> </a:t>
            </a:r>
            <a:r>
              <a:rPr sz="2800" dirty="0">
                <a:latin typeface="Segoe UI"/>
                <a:cs typeface="Segoe UI"/>
              </a:rPr>
              <a:t>of</a:t>
            </a:r>
            <a:r>
              <a:rPr sz="2800" spc="-105" dirty="0">
                <a:latin typeface="Segoe UI"/>
                <a:cs typeface="Segoe UI"/>
              </a:rPr>
              <a:t> </a:t>
            </a:r>
            <a:r>
              <a:rPr sz="2800" dirty="0">
                <a:latin typeface="Segoe UI"/>
                <a:cs typeface="Segoe UI"/>
              </a:rPr>
              <a:t>parents</a:t>
            </a:r>
            <a:r>
              <a:rPr sz="2800" spc="-95" dirty="0">
                <a:latin typeface="Segoe UI"/>
                <a:cs typeface="Segoe UI"/>
              </a:rPr>
              <a:t> </a:t>
            </a:r>
            <a:r>
              <a:rPr sz="2800" dirty="0">
                <a:latin typeface="Segoe UI"/>
                <a:cs typeface="Segoe UI"/>
              </a:rPr>
              <a:t>report</a:t>
            </a:r>
            <a:r>
              <a:rPr sz="2800" spc="-95" dirty="0">
                <a:latin typeface="Segoe UI"/>
                <a:cs typeface="Segoe UI"/>
              </a:rPr>
              <a:t> </a:t>
            </a:r>
            <a:r>
              <a:rPr sz="2800" dirty="0">
                <a:latin typeface="Segoe UI"/>
                <a:cs typeface="Segoe UI"/>
              </a:rPr>
              <a:t>their</a:t>
            </a:r>
            <a:r>
              <a:rPr sz="2800" spc="-100" dirty="0">
                <a:latin typeface="Segoe UI"/>
                <a:cs typeface="Segoe UI"/>
              </a:rPr>
              <a:t> </a:t>
            </a:r>
            <a:r>
              <a:rPr sz="2800" spc="-10" dirty="0">
                <a:latin typeface="Segoe UI"/>
                <a:cs typeface="Segoe UI"/>
              </a:rPr>
              <a:t>child’s</a:t>
            </a:r>
            <a:r>
              <a:rPr sz="2800" spc="-80" dirty="0">
                <a:latin typeface="Segoe UI"/>
                <a:cs typeface="Segoe UI"/>
              </a:rPr>
              <a:t> </a:t>
            </a:r>
            <a:r>
              <a:rPr sz="2800" b="1" spc="-10" dirty="0">
                <a:solidFill>
                  <a:srgbClr val="C00000"/>
                </a:solidFill>
                <a:latin typeface="Segoe UI"/>
                <a:cs typeface="Segoe UI"/>
              </a:rPr>
              <a:t>mental </a:t>
            </a:r>
            <a:r>
              <a:rPr sz="2800" b="1" dirty="0">
                <a:solidFill>
                  <a:srgbClr val="C00000"/>
                </a:solidFill>
                <a:latin typeface="Segoe UI"/>
                <a:cs typeface="Segoe UI"/>
              </a:rPr>
              <a:t>health</a:t>
            </a:r>
            <a:r>
              <a:rPr sz="2800" b="1" spc="-80" dirty="0">
                <a:solidFill>
                  <a:srgbClr val="C00000"/>
                </a:solidFill>
                <a:latin typeface="Segoe UI"/>
                <a:cs typeface="Segoe UI"/>
              </a:rPr>
              <a:t> </a:t>
            </a:r>
            <a:r>
              <a:rPr sz="2800" b="1" dirty="0">
                <a:solidFill>
                  <a:srgbClr val="C00000"/>
                </a:solidFill>
                <a:latin typeface="Segoe UI"/>
                <a:cs typeface="Segoe UI"/>
              </a:rPr>
              <a:t>or</a:t>
            </a:r>
            <a:r>
              <a:rPr sz="2800" b="1" spc="-100" dirty="0">
                <a:solidFill>
                  <a:srgbClr val="C00000"/>
                </a:solidFill>
                <a:latin typeface="Segoe UI"/>
                <a:cs typeface="Segoe UI"/>
              </a:rPr>
              <a:t> </a:t>
            </a:r>
            <a:r>
              <a:rPr sz="2800" b="1" dirty="0">
                <a:solidFill>
                  <a:srgbClr val="C00000"/>
                </a:solidFill>
                <a:latin typeface="Segoe UI"/>
                <a:cs typeface="Segoe UI"/>
              </a:rPr>
              <a:t>emotional</a:t>
            </a:r>
            <a:r>
              <a:rPr sz="2800" b="1" spc="-55" dirty="0">
                <a:solidFill>
                  <a:srgbClr val="C00000"/>
                </a:solidFill>
                <a:latin typeface="Segoe UI"/>
                <a:cs typeface="Segoe UI"/>
              </a:rPr>
              <a:t> </a:t>
            </a:r>
            <a:r>
              <a:rPr sz="2800" b="1" dirty="0">
                <a:solidFill>
                  <a:srgbClr val="C00000"/>
                </a:solidFill>
                <a:latin typeface="Segoe UI"/>
                <a:cs typeface="Segoe UI"/>
              </a:rPr>
              <a:t>health</a:t>
            </a:r>
            <a:r>
              <a:rPr sz="2800" b="1" spc="-65" dirty="0">
                <a:solidFill>
                  <a:srgbClr val="C00000"/>
                </a:solidFill>
                <a:latin typeface="Segoe UI"/>
                <a:cs typeface="Segoe UI"/>
              </a:rPr>
              <a:t> </a:t>
            </a:r>
            <a:r>
              <a:rPr sz="2800" b="1" dirty="0">
                <a:solidFill>
                  <a:srgbClr val="C00000"/>
                </a:solidFill>
                <a:latin typeface="Segoe UI"/>
                <a:cs typeface="Segoe UI"/>
              </a:rPr>
              <a:t>is</a:t>
            </a:r>
            <a:r>
              <a:rPr sz="2800" b="1" spc="-95" dirty="0">
                <a:solidFill>
                  <a:srgbClr val="C00000"/>
                </a:solidFill>
                <a:latin typeface="Segoe UI"/>
                <a:cs typeface="Segoe UI"/>
              </a:rPr>
              <a:t> </a:t>
            </a:r>
            <a:r>
              <a:rPr sz="2800" b="1" dirty="0">
                <a:solidFill>
                  <a:srgbClr val="C00000"/>
                </a:solidFill>
                <a:latin typeface="Segoe UI"/>
                <a:cs typeface="Segoe UI"/>
              </a:rPr>
              <a:t>worse</a:t>
            </a:r>
            <a:r>
              <a:rPr sz="2800" b="1" spc="-80" dirty="0">
                <a:solidFill>
                  <a:srgbClr val="C00000"/>
                </a:solidFill>
                <a:latin typeface="Segoe UI"/>
                <a:cs typeface="Segoe UI"/>
              </a:rPr>
              <a:t> </a:t>
            </a:r>
            <a:r>
              <a:rPr sz="2800" b="1" dirty="0">
                <a:solidFill>
                  <a:srgbClr val="C00000"/>
                </a:solidFill>
                <a:latin typeface="Segoe UI"/>
                <a:cs typeface="Segoe UI"/>
              </a:rPr>
              <a:t>than</a:t>
            </a:r>
            <a:r>
              <a:rPr sz="2800" b="1" spc="-90" dirty="0">
                <a:solidFill>
                  <a:srgbClr val="C00000"/>
                </a:solidFill>
                <a:latin typeface="Segoe UI"/>
                <a:cs typeface="Segoe UI"/>
              </a:rPr>
              <a:t> </a:t>
            </a:r>
            <a:r>
              <a:rPr sz="2800" b="1" dirty="0">
                <a:solidFill>
                  <a:srgbClr val="C00000"/>
                </a:solidFill>
                <a:latin typeface="Segoe UI"/>
                <a:cs typeface="Segoe UI"/>
              </a:rPr>
              <a:t>before</a:t>
            </a:r>
            <a:r>
              <a:rPr sz="2800" b="1" spc="-75" dirty="0">
                <a:solidFill>
                  <a:srgbClr val="C00000"/>
                </a:solidFill>
                <a:latin typeface="Segoe UI"/>
                <a:cs typeface="Segoe UI"/>
              </a:rPr>
              <a:t> </a:t>
            </a:r>
            <a:r>
              <a:rPr sz="2800" b="1" spc="-25" dirty="0">
                <a:solidFill>
                  <a:srgbClr val="C00000"/>
                </a:solidFill>
                <a:latin typeface="Segoe UI"/>
                <a:cs typeface="Segoe UI"/>
              </a:rPr>
              <a:t>the </a:t>
            </a:r>
            <a:r>
              <a:rPr sz="2800" b="1" spc="-10" dirty="0">
                <a:solidFill>
                  <a:srgbClr val="C00000"/>
                </a:solidFill>
                <a:latin typeface="Segoe UI"/>
                <a:cs typeface="Segoe UI"/>
              </a:rPr>
              <a:t>pandemic</a:t>
            </a:r>
            <a:r>
              <a:rPr sz="2800" spc="-10" dirty="0">
                <a:latin typeface="Segoe UI"/>
                <a:cs typeface="Segoe UI"/>
              </a:rPr>
              <a:t>.</a:t>
            </a:r>
            <a:endParaRPr sz="2800">
              <a:latin typeface="Segoe UI"/>
              <a:cs typeface="Segoe UI"/>
            </a:endParaRPr>
          </a:p>
        </p:txBody>
      </p:sp>
      <p:sp>
        <p:nvSpPr>
          <p:cNvPr id="9" name="object 9"/>
          <p:cNvSpPr txBox="1"/>
          <p:nvPr/>
        </p:nvSpPr>
        <p:spPr>
          <a:xfrm>
            <a:off x="916939" y="5117591"/>
            <a:ext cx="6680200" cy="681990"/>
          </a:xfrm>
          <a:prstGeom prst="rect">
            <a:avLst/>
          </a:prstGeom>
        </p:spPr>
        <p:txBody>
          <a:bodyPr vert="horz" wrap="square" lIns="0" tIns="12065" rIns="0" bIns="0" rtlCol="0">
            <a:spAutoFit/>
          </a:bodyPr>
          <a:lstStyle/>
          <a:p>
            <a:pPr marL="12700" marR="5080">
              <a:lnSpc>
                <a:spcPct val="148400"/>
              </a:lnSpc>
              <a:spcBef>
                <a:spcPts val="95"/>
              </a:spcBef>
            </a:pPr>
            <a:r>
              <a:rPr sz="1450" spc="-10" dirty="0">
                <a:latin typeface="Segoe UI"/>
                <a:cs typeface="Segoe UI"/>
              </a:rPr>
              <a:t>https://</a:t>
            </a:r>
            <a:r>
              <a:rPr sz="1450" spc="-10" dirty="0">
                <a:latin typeface="Segoe UI"/>
                <a:cs typeface="Segoe UI"/>
                <a:hlinkClick r:id="rId4"/>
              </a:rPr>
              <a:t>www.cdc.gov/mmwr/volumes/69/wr/mm6945a3.htm</a:t>
            </a:r>
            <a:r>
              <a:rPr sz="1450" spc="-10" dirty="0">
                <a:latin typeface="Segoe UI"/>
                <a:cs typeface="Segoe UI"/>
              </a:rPr>
              <a:t> https://</a:t>
            </a:r>
            <a:r>
              <a:rPr sz="1450" spc="-10" dirty="0">
                <a:latin typeface="Segoe UI"/>
                <a:cs typeface="Segoe UI"/>
                <a:hlinkClick r:id="rId5"/>
              </a:rPr>
              <a:t>www.cdc.gov/mmwr/volumes/70/wr/mm7011a1.htm?s_cid=mm7011a1_w</a:t>
            </a:r>
            <a:endParaRPr sz="1450">
              <a:latin typeface="Segoe UI"/>
              <a:cs typeface="Segoe UI"/>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916939" y="393573"/>
            <a:ext cx="2466340" cy="635000"/>
          </a:xfrm>
          <a:prstGeom prst="rect">
            <a:avLst/>
          </a:prstGeom>
        </p:spPr>
        <p:txBody>
          <a:bodyPr vert="horz" wrap="square" lIns="0" tIns="12065" rIns="0" bIns="0" rtlCol="0">
            <a:spAutoFit/>
          </a:bodyPr>
          <a:lstStyle/>
          <a:p>
            <a:pPr marL="12700">
              <a:lnSpc>
                <a:spcPct val="100000"/>
              </a:lnSpc>
              <a:spcBef>
                <a:spcPts val="95"/>
              </a:spcBef>
            </a:pPr>
            <a:r>
              <a:rPr sz="4000" b="0" u="none" dirty="0">
                <a:solidFill>
                  <a:srgbClr val="FFFFFF"/>
                </a:solidFill>
                <a:latin typeface="Segoe UI"/>
                <a:cs typeface="Segoe UI"/>
              </a:rPr>
              <a:t>National</a:t>
            </a:r>
            <a:r>
              <a:rPr sz="4000" b="0" u="none" spc="-140" dirty="0">
                <a:solidFill>
                  <a:srgbClr val="FFFFFF"/>
                </a:solidFill>
                <a:latin typeface="Segoe UI"/>
                <a:cs typeface="Segoe UI"/>
              </a:rPr>
              <a:t> </a:t>
            </a:r>
            <a:r>
              <a:rPr sz="4000" b="0" u="none" spc="-75" dirty="0">
                <a:solidFill>
                  <a:srgbClr val="FFFFFF"/>
                </a:solidFill>
                <a:latin typeface="Segoe UI"/>
                <a:cs typeface="Segoe UI"/>
              </a:rPr>
              <a:t>Tr</a:t>
            </a:r>
            <a:endParaRPr sz="4000">
              <a:latin typeface="Segoe UI"/>
              <a:cs typeface="Segoe UI"/>
            </a:endParaRPr>
          </a:p>
        </p:txBody>
      </p:sp>
      <p:pic>
        <p:nvPicPr>
          <p:cNvPr id="3" name="object 3"/>
          <p:cNvPicPr/>
          <p:nvPr/>
        </p:nvPicPr>
        <p:blipFill>
          <a:blip r:embed="rId2" cstate="print"/>
          <a:stretch>
            <a:fillRect/>
          </a:stretch>
        </p:blipFill>
        <p:spPr>
          <a:xfrm>
            <a:off x="1776983" y="1444752"/>
            <a:ext cx="7584379" cy="4507992"/>
          </a:xfrm>
          <a:prstGeom prst="rect">
            <a:avLst/>
          </a:prstGeom>
        </p:spPr>
      </p:pic>
      <p:sp>
        <p:nvSpPr>
          <p:cNvPr id="4" name="object 4"/>
          <p:cNvSpPr txBox="1"/>
          <p:nvPr/>
        </p:nvSpPr>
        <p:spPr>
          <a:xfrm>
            <a:off x="593242" y="1394586"/>
            <a:ext cx="10446385" cy="3296920"/>
          </a:xfrm>
          <a:prstGeom prst="rect">
            <a:avLst/>
          </a:prstGeom>
        </p:spPr>
        <p:txBody>
          <a:bodyPr vert="horz" wrap="square" lIns="0" tIns="74295" rIns="0" bIns="0" rtlCol="0">
            <a:spAutoFit/>
          </a:bodyPr>
          <a:lstStyle/>
          <a:p>
            <a:pPr marL="355600" marR="914400" indent="-342900">
              <a:lnSpc>
                <a:spcPts val="3890"/>
              </a:lnSpc>
              <a:spcBef>
                <a:spcPts val="585"/>
              </a:spcBef>
              <a:buFont typeface="Arial"/>
              <a:buChar char="•"/>
              <a:tabLst>
                <a:tab pos="355600" algn="l"/>
              </a:tabLst>
            </a:pPr>
            <a:r>
              <a:rPr sz="3600" dirty="0">
                <a:latin typeface="Calibri"/>
                <a:cs typeface="Calibri"/>
              </a:rPr>
              <a:t>Past</a:t>
            </a:r>
            <a:r>
              <a:rPr sz="3600" spc="-60" dirty="0">
                <a:latin typeface="Calibri"/>
                <a:cs typeface="Calibri"/>
              </a:rPr>
              <a:t> </a:t>
            </a:r>
            <a:r>
              <a:rPr sz="3600" dirty="0">
                <a:latin typeface="Calibri"/>
                <a:cs typeface="Calibri"/>
              </a:rPr>
              <a:t>pandemics</a:t>
            </a:r>
            <a:r>
              <a:rPr sz="3600" spc="-90" dirty="0">
                <a:latin typeface="Calibri"/>
                <a:cs typeface="Calibri"/>
              </a:rPr>
              <a:t> </a:t>
            </a:r>
            <a:r>
              <a:rPr sz="3600" dirty="0">
                <a:latin typeface="Calibri"/>
                <a:cs typeface="Calibri"/>
              </a:rPr>
              <a:t>were</a:t>
            </a:r>
            <a:r>
              <a:rPr sz="3600" spc="-60" dirty="0">
                <a:latin typeface="Calibri"/>
                <a:cs typeface="Calibri"/>
              </a:rPr>
              <a:t> </a:t>
            </a:r>
            <a:r>
              <a:rPr sz="3600" dirty="0">
                <a:latin typeface="Calibri"/>
                <a:cs typeface="Calibri"/>
              </a:rPr>
              <a:t>associated</a:t>
            </a:r>
            <a:r>
              <a:rPr sz="3600" spc="-65" dirty="0">
                <a:latin typeface="Calibri"/>
                <a:cs typeface="Calibri"/>
              </a:rPr>
              <a:t> </a:t>
            </a:r>
            <a:r>
              <a:rPr sz="3600" dirty="0">
                <a:latin typeface="Calibri"/>
                <a:cs typeface="Calibri"/>
              </a:rPr>
              <a:t>with</a:t>
            </a:r>
            <a:r>
              <a:rPr sz="3600" spc="-70" dirty="0">
                <a:latin typeface="Calibri"/>
                <a:cs typeface="Calibri"/>
              </a:rPr>
              <a:t> </a:t>
            </a:r>
            <a:r>
              <a:rPr sz="3600" dirty="0">
                <a:latin typeface="Calibri"/>
                <a:cs typeface="Calibri"/>
              </a:rPr>
              <a:t>increases</a:t>
            </a:r>
            <a:r>
              <a:rPr sz="3600" spc="-75" dirty="0">
                <a:latin typeface="Calibri"/>
                <a:cs typeface="Calibri"/>
              </a:rPr>
              <a:t> </a:t>
            </a:r>
            <a:r>
              <a:rPr sz="3600" spc="-25" dirty="0">
                <a:latin typeface="Calibri"/>
                <a:cs typeface="Calibri"/>
              </a:rPr>
              <a:t>in </a:t>
            </a:r>
            <a:r>
              <a:rPr sz="3600" dirty="0">
                <a:latin typeface="Calibri"/>
                <a:cs typeface="Calibri"/>
              </a:rPr>
              <a:t>depression,</a:t>
            </a:r>
            <a:r>
              <a:rPr sz="3600" spc="-105" dirty="0">
                <a:latin typeface="Calibri"/>
                <a:cs typeface="Calibri"/>
              </a:rPr>
              <a:t> </a:t>
            </a:r>
            <a:r>
              <a:rPr sz="3600" spc="-25" dirty="0">
                <a:latin typeface="Calibri"/>
                <a:cs typeface="Calibri"/>
              </a:rPr>
              <a:t>anxiety,</a:t>
            </a:r>
            <a:r>
              <a:rPr sz="3600" spc="-70" dirty="0">
                <a:latin typeface="Calibri"/>
                <a:cs typeface="Calibri"/>
              </a:rPr>
              <a:t> </a:t>
            </a:r>
            <a:r>
              <a:rPr sz="3600" dirty="0">
                <a:latin typeface="Calibri"/>
                <a:cs typeface="Calibri"/>
              </a:rPr>
              <a:t>stigma,</a:t>
            </a:r>
            <a:r>
              <a:rPr sz="3600" spc="-70" dirty="0">
                <a:latin typeface="Calibri"/>
                <a:cs typeface="Calibri"/>
              </a:rPr>
              <a:t> </a:t>
            </a:r>
            <a:r>
              <a:rPr sz="3600" dirty="0">
                <a:latin typeface="Calibri"/>
                <a:cs typeface="Calibri"/>
              </a:rPr>
              <a:t>and</a:t>
            </a:r>
            <a:r>
              <a:rPr sz="3600" spc="-90" dirty="0">
                <a:latin typeface="Calibri"/>
                <a:cs typeface="Calibri"/>
              </a:rPr>
              <a:t> </a:t>
            </a:r>
            <a:r>
              <a:rPr sz="3600" spc="-10" dirty="0">
                <a:latin typeface="Calibri"/>
                <a:cs typeface="Calibri"/>
              </a:rPr>
              <a:t>shaming.</a:t>
            </a:r>
            <a:endParaRPr sz="3600">
              <a:latin typeface="Calibri"/>
              <a:cs typeface="Calibri"/>
            </a:endParaRPr>
          </a:p>
          <a:p>
            <a:pPr>
              <a:lnSpc>
                <a:spcPct val="100000"/>
              </a:lnSpc>
              <a:spcBef>
                <a:spcPts val="25"/>
              </a:spcBef>
              <a:buFont typeface="Arial"/>
              <a:buChar char="•"/>
            </a:pPr>
            <a:endParaRPr sz="4750">
              <a:latin typeface="Calibri"/>
              <a:cs typeface="Calibri"/>
            </a:endParaRPr>
          </a:p>
          <a:p>
            <a:pPr marL="355600" marR="5080" indent="-342900">
              <a:lnSpc>
                <a:spcPct val="90000"/>
              </a:lnSpc>
              <a:buFont typeface="Arial"/>
              <a:buChar char="•"/>
              <a:tabLst>
                <a:tab pos="355600" algn="l"/>
              </a:tabLst>
            </a:pPr>
            <a:r>
              <a:rPr sz="3600" dirty="0">
                <a:latin typeface="Calibri"/>
                <a:cs typeface="Calibri"/>
              </a:rPr>
              <a:t>Longitudinal</a:t>
            </a:r>
            <a:r>
              <a:rPr sz="3600" spc="-70" dirty="0">
                <a:latin typeface="Calibri"/>
                <a:cs typeface="Calibri"/>
              </a:rPr>
              <a:t> </a:t>
            </a:r>
            <a:r>
              <a:rPr sz="3600" dirty="0">
                <a:latin typeface="Calibri"/>
                <a:cs typeface="Calibri"/>
              </a:rPr>
              <a:t>negative</a:t>
            </a:r>
            <a:r>
              <a:rPr sz="3600" spc="-50" dirty="0">
                <a:latin typeface="Calibri"/>
                <a:cs typeface="Calibri"/>
              </a:rPr>
              <a:t> </a:t>
            </a:r>
            <a:r>
              <a:rPr sz="3600" dirty="0">
                <a:latin typeface="Calibri"/>
                <a:cs typeface="Calibri"/>
              </a:rPr>
              <a:t>impacts</a:t>
            </a:r>
            <a:r>
              <a:rPr sz="3600" spc="-55" dirty="0">
                <a:latin typeface="Calibri"/>
                <a:cs typeface="Calibri"/>
              </a:rPr>
              <a:t> </a:t>
            </a:r>
            <a:r>
              <a:rPr sz="3600" dirty="0">
                <a:latin typeface="Calibri"/>
                <a:cs typeface="Calibri"/>
              </a:rPr>
              <a:t>of</a:t>
            </a:r>
            <a:r>
              <a:rPr sz="3600" spc="-40" dirty="0">
                <a:latin typeface="Calibri"/>
                <a:cs typeface="Calibri"/>
              </a:rPr>
              <a:t> </a:t>
            </a:r>
            <a:r>
              <a:rPr sz="3600" dirty="0">
                <a:latin typeface="Calibri"/>
                <a:cs typeface="Calibri"/>
              </a:rPr>
              <a:t>other</a:t>
            </a:r>
            <a:r>
              <a:rPr sz="3600" spc="-55" dirty="0">
                <a:latin typeface="Calibri"/>
                <a:cs typeface="Calibri"/>
              </a:rPr>
              <a:t> </a:t>
            </a:r>
            <a:r>
              <a:rPr sz="3600" spc="-10" dirty="0">
                <a:latin typeface="Calibri"/>
                <a:cs typeface="Calibri"/>
              </a:rPr>
              <a:t>large-scale </a:t>
            </a:r>
            <a:r>
              <a:rPr sz="3600" dirty="0">
                <a:latin typeface="Calibri"/>
                <a:cs typeface="Calibri"/>
              </a:rPr>
              <a:t>community</a:t>
            </a:r>
            <a:r>
              <a:rPr sz="3600" spc="-65" dirty="0">
                <a:latin typeface="Calibri"/>
                <a:cs typeface="Calibri"/>
              </a:rPr>
              <a:t> </a:t>
            </a:r>
            <a:r>
              <a:rPr sz="3600" dirty="0">
                <a:latin typeface="Calibri"/>
                <a:cs typeface="Calibri"/>
              </a:rPr>
              <a:t>crises</a:t>
            </a:r>
            <a:r>
              <a:rPr sz="3600" spc="-30" dirty="0">
                <a:latin typeface="Calibri"/>
                <a:cs typeface="Calibri"/>
              </a:rPr>
              <a:t> </a:t>
            </a:r>
            <a:r>
              <a:rPr sz="3600" i="1" dirty="0">
                <a:latin typeface="Calibri"/>
                <a:cs typeface="Calibri"/>
              </a:rPr>
              <a:t>(e.g.,</a:t>
            </a:r>
            <a:r>
              <a:rPr sz="3600" i="1" spc="-25" dirty="0">
                <a:latin typeface="Calibri"/>
                <a:cs typeface="Calibri"/>
              </a:rPr>
              <a:t> </a:t>
            </a:r>
            <a:r>
              <a:rPr sz="3600" i="1" dirty="0">
                <a:latin typeface="Calibri"/>
                <a:cs typeface="Calibri"/>
              </a:rPr>
              <a:t>natural</a:t>
            </a:r>
            <a:r>
              <a:rPr sz="3600" i="1" spc="-30" dirty="0">
                <a:latin typeface="Calibri"/>
                <a:cs typeface="Calibri"/>
              </a:rPr>
              <a:t> </a:t>
            </a:r>
            <a:r>
              <a:rPr sz="3600" i="1" dirty="0">
                <a:latin typeface="Calibri"/>
                <a:cs typeface="Calibri"/>
              </a:rPr>
              <a:t>disasters)</a:t>
            </a:r>
            <a:r>
              <a:rPr sz="3600" i="1" spc="-65" dirty="0">
                <a:latin typeface="Calibri"/>
                <a:cs typeface="Calibri"/>
              </a:rPr>
              <a:t> </a:t>
            </a:r>
            <a:r>
              <a:rPr sz="3600" dirty="0">
                <a:latin typeface="Calibri"/>
                <a:cs typeface="Calibri"/>
              </a:rPr>
              <a:t>on</a:t>
            </a:r>
            <a:r>
              <a:rPr sz="3600" spc="-30" dirty="0">
                <a:latin typeface="Calibri"/>
                <a:cs typeface="Calibri"/>
              </a:rPr>
              <a:t> </a:t>
            </a:r>
            <a:r>
              <a:rPr sz="3600" spc="-25" dirty="0">
                <a:latin typeface="Calibri"/>
                <a:cs typeface="Calibri"/>
              </a:rPr>
              <a:t>children’s </a:t>
            </a:r>
            <a:r>
              <a:rPr sz="3600" dirty="0">
                <a:latin typeface="Calibri"/>
                <a:cs typeface="Calibri"/>
              </a:rPr>
              <a:t>behavioral</a:t>
            </a:r>
            <a:r>
              <a:rPr sz="3600" spc="-100" dirty="0">
                <a:latin typeface="Calibri"/>
                <a:cs typeface="Calibri"/>
              </a:rPr>
              <a:t> </a:t>
            </a:r>
            <a:r>
              <a:rPr sz="3600" dirty="0">
                <a:latin typeface="Calibri"/>
                <a:cs typeface="Calibri"/>
              </a:rPr>
              <a:t>health</a:t>
            </a:r>
            <a:r>
              <a:rPr sz="3600" spc="-60" dirty="0">
                <a:latin typeface="Calibri"/>
                <a:cs typeface="Calibri"/>
              </a:rPr>
              <a:t> </a:t>
            </a:r>
            <a:r>
              <a:rPr sz="3600" dirty="0">
                <a:latin typeface="Calibri"/>
                <a:cs typeface="Calibri"/>
              </a:rPr>
              <a:t>and</a:t>
            </a:r>
            <a:r>
              <a:rPr sz="3600" spc="-60" dirty="0">
                <a:latin typeface="Calibri"/>
                <a:cs typeface="Calibri"/>
              </a:rPr>
              <a:t> </a:t>
            </a:r>
            <a:r>
              <a:rPr sz="3600" dirty="0">
                <a:latin typeface="Calibri"/>
                <a:cs typeface="Calibri"/>
              </a:rPr>
              <a:t>academic</a:t>
            </a:r>
            <a:r>
              <a:rPr sz="3600" spc="-65" dirty="0">
                <a:latin typeface="Calibri"/>
                <a:cs typeface="Calibri"/>
              </a:rPr>
              <a:t> </a:t>
            </a:r>
            <a:r>
              <a:rPr sz="3600" spc="-10" dirty="0">
                <a:latin typeface="Calibri"/>
                <a:cs typeface="Calibri"/>
              </a:rPr>
              <a:t>functioning.</a:t>
            </a:r>
            <a:endParaRPr sz="3600">
              <a:latin typeface="Calibri"/>
              <a:cs typeface="Calibri"/>
            </a:endParaRPr>
          </a:p>
        </p:txBody>
      </p:sp>
      <p:sp>
        <p:nvSpPr>
          <p:cNvPr id="5" name="object 5"/>
          <p:cNvSpPr txBox="1"/>
          <p:nvPr/>
        </p:nvSpPr>
        <p:spPr>
          <a:xfrm>
            <a:off x="411276" y="5667857"/>
            <a:ext cx="513080" cy="177800"/>
          </a:xfrm>
          <a:prstGeom prst="rect">
            <a:avLst/>
          </a:prstGeom>
        </p:spPr>
        <p:txBody>
          <a:bodyPr vert="horz" wrap="square" lIns="0" tIns="12065" rIns="0" bIns="0" rtlCol="0">
            <a:spAutoFit/>
          </a:bodyPr>
          <a:lstStyle/>
          <a:p>
            <a:pPr marL="12700">
              <a:lnSpc>
                <a:spcPct val="100000"/>
              </a:lnSpc>
              <a:spcBef>
                <a:spcPts val="95"/>
              </a:spcBef>
            </a:pPr>
            <a:r>
              <a:rPr sz="1000" spc="-10" dirty="0">
                <a:latin typeface="Calibri"/>
                <a:cs typeface="Calibri"/>
              </a:rPr>
              <a:t>Citations:</a:t>
            </a:r>
            <a:endParaRPr sz="1000">
              <a:latin typeface="Calibri"/>
              <a:cs typeface="Calibri"/>
            </a:endParaRPr>
          </a:p>
        </p:txBody>
      </p:sp>
      <p:sp>
        <p:nvSpPr>
          <p:cNvPr id="6" name="object 6"/>
          <p:cNvSpPr txBox="1"/>
          <p:nvPr/>
        </p:nvSpPr>
        <p:spPr>
          <a:xfrm>
            <a:off x="411276" y="5819647"/>
            <a:ext cx="6774180" cy="840740"/>
          </a:xfrm>
          <a:prstGeom prst="rect">
            <a:avLst/>
          </a:prstGeom>
        </p:spPr>
        <p:txBody>
          <a:bodyPr vert="horz" wrap="square" lIns="0" tIns="23495" rIns="0" bIns="0" rtlCol="0">
            <a:spAutoFit/>
          </a:bodyPr>
          <a:lstStyle/>
          <a:p>
            <a:pPr marL="184785" indent="-172720">
              <a:lnSpc>
                <a:spcPct val="100000"/>
              </a:lnSpc>
              <a:spcBef>
                <a:spcPts val="185"/>
              </a:spcBef>
              <a:buFont typeface="Arial"/>
              <a:buChar char="•"/>
              <a:tabLst>
                <a:tab pos="184785" algn="l"/>
                <a:tab pos="185420" algn="l"/>
              </a:tabLst>
            </a:pPr>
            <a:r>
              <a:rPr sz="1000" spc="-10" dirty="0">
                <a:latin typeface="Calibri"/>
                <a:cs typeface="Calibri"/>
              </a:rPr>
              <a:t>Moukaddam,</a:t>
            </a:r>
            <a:r>
              <a:rPr sz="1000" spc="-45" dirty="0">
                <a:latin typeface="Calibri"/>
                <a:cs typeface="Calibri"/>
              </a:rPr>
              <a:t> </a:t>
            </a:r>
            <a:r>
              <a:rPr sz="1000" dirty="0">
                <a:latin typeface="Calibri"/>
                <a:cs typeface="Calibri"/>
              </a:rPr>
              <a:t>N.</a:t>
            </a:r>
            <a:r>
              <a:rPr sz="1000" spc="-30" dirty="0">
                <a:latin typeface="Calibri"/>
                <a:cs typeface="Calibri"/>
              </a:rPr>
              <a:t> </a:t>
            </a:r>
            <a:r>
              <a:rPr sz="1000" dirty="0">
                <a:latin typeface="Calibri"/>
                <a:cs typeface="Calibri"/>
              </a:rPr>
              <a:t>Fears,</a:t>
            </a:r>
            <a:r>
              <a:rPr sz="1000" spc="-10" dirty="0">
                <a:latin typeface="Calibri"/>
                <a:cs typeface="Calibri"/>
              </a:rPr>
              <a:t> </a:t>
            </a:r>
            <a:r>
              <a:rPr sz="1000" dirty="0">
                <a:latin typeface="Calibri"/>
                <a:cs typeface="Calibri"/>
              </a:rPr>
              <a:t>outbreaks,</a:t>
            </a:r>
            <a:r>
              <a:rPr sz="1000" spc="-20" dirty="0">
                <a:latin typeface="Calibri"/>
                <a:cs typeface="Calibri"/>
              </a:rPr>
              <a:t> </a:t>
            </a:r>
            <a:r>
              <a:rPr sz="1000" dirty="0">
                <a:latin typeface="Calibri"/>
                <a:cs typeface="Calibri"/>
              </a:rPr>
              <a:t>and</a:t>
            </a:r>
            <a:r>
              <a:rPr sz="1000" spc="-45" dirty="0">
                <a:latin typeface="Calibri"/>
                <a:cs typeface="Calibri"/>
              </a:rPr>
              <a:t> </a:t>
            </a:r>
            <a:r>
              <a:rPr sz="1000" dirty="0">
                <a:latin typeface="Calibri"/>
                <a:cs typeface="Calibri"/>
              </a:rPr>
              <a:t>pandemics:</a:t>
            </a:r>
            <a:r>
              <a:rPr sz="1000" spc="-10" dirty="0">
                <a:latin typeface="Calibri"/>
                <a:cs typeface="Calibri"/>
              </a:rPr>
              <a:t> </a:t>
            </a:r>
            <a:r>
              <a:rPr sz="1000" dirty="0">
                <a:latin typeface="Calibri"/>
                <a:cs typeface="Calibri"/>
              </a:rPr>
              <a:t>Lessons</a:t>
            </a:r>
            <a:r>
              <a:rPr sz="1000" spc="-20" dirty="0">
                <a:latin typeface="Calibri"/>
                <a:cs typeface="Calibri"/>
              </a:rPr>
              <a:t> </a:t>
            </a:r>
            <a:r>
              <a:rPr sz="1000" dirty="0">
                <a:latin typeface="Calibri"/>
                <a:cs typeface="Calibri"/>
              </a:rPr>
              <a:t>learned.</a:t>
            </a:r>
            <a:r>
              <a:rPr sz="1000" spc="-25" dirty="0">
                <a:latin typeface="Calibri"/>
                <a:cs typeface="Calibri"/>
              </a:rPr>
              <a:t> </a:t>
            </a:r>
            <a:r>
              <a:rPr sz="1000" spc="-10" dirty="0">
                <a:latin typeface="Calibri"/>
                <a:cs typeface="Calibri"/>
              </a:rPr>
              <a:t>Psychiatric</a:t>
            </a:r>
            <a:r>
              <a:rPr sz="1000" spc="-35" dirty="0">
                <a:latin typeface="Calibri"/>
                <a:cs typeface="Calibri"/>
              </a:rPr>
              <a:t> </a:t>
            </a:r>
            <a:r>
              <a:rPr sz="1000" dirty="0">
                <a:latin typeface="Calibri"/>
                <a:cs typeface="Calibri"/>
              </a:rPr>
              <a:t>Times. November 15,</a:t>
            </a:r>
            <a:r>
              <a:rPr sz="1000" spc="-15" dirty="0">
                <a:latin typeface="Calibri"/>
                <a:cs typeface="Calibri"/>
              </a:rPr>
              <a:t> </a:t>
            </a:r>
            <a:r>
              <a:rPr sz="1000" dirty="0">
                <a:latin typeface="Calibri"/>
                <a:cs typeface="Calibri"/>
              </a:rPr>
              <a:t>2019.</a:t>
            </a:r>
            <a:r>
              <a:rPr sz="1000" spc="35" dirty="0">
                <a:latin typeface="Calibri"/>
                <a:cs typeface="Calibri"/>
              </a:rPr>
              <a:t> </a:t>
            </a:r>
            <a:r>
              <a:rPr sz="1000" dirty="0">
                <a:latin typeface="Calibri"/>
                <a:cs typeface="Calibri"/>
              </a:rPr>
              <a:t>Epub</a:t>
            </a:r>
            <a:r>
              <a:rPr sz="1000" spc="-35" dirty="0">
                <a:latin typeface="Calibri"/>
                <a:cs typeface="Calibri"/>
              </a:rPr>
              <a:t> </a:t>
            </a:r>
            <a:r>
              <a:rPr sz="1000" dirty="0">
                <a:latin typeface="Calibri"/>
                <a:cs typeface="Calibri"/>
              </a:rPr>
              <a:t>ahead</a:t>
            </a:r>
            <a:r>
              <a:rPr sz="1000" spc="-25" dirty="0">
                <a:latin typeface="Calibri"/>
                <a:cs typeface="Calibri"/>
              </a:rPr>
              <a:t> </a:t>
            </a:r>
            <a:r>
              <a:rPr sz="1000" dirty="0">
                <a:latin typeface="Calibri"/>
                <a:cs typeface="Calibri"/>
              </a:rPr>
              <a:t>of</a:t>
            </a:r>
            <a:r>
              <a:rPr sz="1000" spc="-40" dirty="0">
                <a:latin typeface="Calibri"/>
                <a:cs typeface="Calibri"/>
              </a:rPr>
              <a:t> </a:t>
            </a:r>
            <a:r>
              <a:rPr sz="1000" spc="-10" dirty="0">
                <a:latin typeface="Calibri"/>
                <a:cs typeface="Calibri"/>
              </a:rPr>
              <a:t>print.</a:t>
            </a:r>
            <a:endParaRPr sz="1000">
              <a:latin typeface="Calibri"/>
              <a:cs typeface="Calibri"/>
            </a:endParaRPr>
          </a:p>
          <a:p>
            <a:pPr marL="184785" marR="95885" indent="-172720">
              <a:lnSpc>
                <a:spcPct val="107000"/>
              </a:lnSpc>
              <a:buFont typeface="Arial"/>
              <a:buChar char="•"/>
              <a:tabLst>
                <a:tab pos="184785" algn="l"/>
                <a:tab pos="185420" algn="l"/>
              </a:tabLst>
            </a:pPr>
            <a:r>
              <a:rPr sz="1000" spc="-10" dirty="0">
                <a:latin typeface="Calibri"/>
                <a:cs typeface="Calibri"/>
              </a:rPr>
              <a:t>Osofsky,</a:t>
            </a:r>
            <a:r>
              <a:rPr sz="1000" spc="-30" dirty="0">
                <a:latin typeface="Calibri"/>
                <a:cs typeface="Calibri"/>
              </a:rPr>
              <a:t> </a:t>
            </a:r>
            <a:r>
              <a:rPr sz="1000" dirty="0">
                <a:latin typeface="Calibri"/>
                <a:cs typeface="Calibri"/>
              </a:rPr>
              <a:t>J. Kronenberg, M.</a:t>
            </a:r>
            <a:r>
              <a:rPr sz="1000" spc="-15" dirty="0">
                <a:latin typeface="Calibri"/>
                <a:cs typeface="Calibri"/>
              </a:rPr>
              <a:t> </a:t>
            </a:r>
            <a:r>
              <a:rPr sz="1000" dirty="0">
                <a:latin typeface="Calibri"/>
                <a:cs typeface="Calibri"/>
              </a:rPr>
              <a:t>Bocknek,</a:t>
            </a:r>
            <a:r>
              <a:rPr sz="1000" spc="-20" dirty="0">
                <a:latin typeface="Calibri"/>
                <a:cs typeface="Calibri"/>
              </a:rPr>
              <a:t> </a:t>
            </a:r>
            <a:r>
              <a:rPr sz="1000" dirty="0">
                <a:latin typeface="Calibri"/>
                <a:cs typeface="Calibri"/>
              </a:rPr>
              <a:t>E.,</a:t>
            </a:r>
            <a:r>
              <a:rPr sz="1000" spc="-25" dirty="0">
                <a:latin typeface="Calibri"/>
                <a:cs typeface="Calibri"/>
              </a:rPr>
              <a:t> </a:t>
            </a:r>
            <a:r>
              <a:rPr sz="1000" dirty="0">
                <a:latin typeface="Calibri"/>
                <a:cs typeface="Calibri"/>
              </a:rPr>
              <a:t>Hansel,</a:t>
            </a:r>
            <a:r>
              <a:rPr sz="1000" spc="-15" dirty="0">
                <a:latin typeface="Calibri"/>
                <a:cs typeface="Calibri"/>
              </a:rPr>
              <a:t> </a:t>
            </a:r>
            <a:r>
              <a:rPr sz="1000" dirty="0">
                <a:latin typeface="Calibri"/>
                <a:cs typeface="Calibri"/>
              </a:rPr>
              <a:t>T.C.</a:t>
            </a:r>
            <a:r>
              <a:rPr sz="1000" spc="-20" dirty="0">
                <a:latin typeface="Calibri"/>
                <a:cs typeface="Calibri"/>
              </a:rPr>
              <a:t> </a:t>
            </a:r>
            <a:r>
              <a:rPr sz="1000" dirty="0">
                <a:latin typeface="Calibri"/>
                <a:cs typeface="Calibri"/>
              </a:rPr>
              <a:t>(2015,</a:t>
            </a:r>
            <a:r>
              <a:rPr sz="1000" spc="20" dirty="0">
                <a:latin typeface="Calibri"/>
                <a:cs typeface="Calibri"/>
              </a:rPr>
              <a:t> </a:t>
            </a:r>
            <a:r>
              <a:rPr sz="1000" dirty="0">
                <a:latin typeface="Calibri"/>
                <a:cs typeface="Calibri"/>
              </a:rPr>
              <a:t>August).</a:t>
            </a:r>
            <a:r>
              <a:rPr sz="1000" spc="-20" dirty="0">
                <a:latin typeface="Calibri"/>
                <a:cs typeface="Calibri"/>
              </a:rPr>
              <a:t> </a:t>
            </a:r>
            <a:r>
              <a:rPr sz="1000" spc="-10" dirty="0">
                <a:latin typeface="Calibri"/>
                <a:cs typeface="Calibri"/>
              </a:rPr>
              <a:t>Longitudinal</a:t>
            </a:r>
            <a:r>
              <a:rPr sz="1000" spc="-30" dirty="0">
                <a:latin typeface="Calibri"/>
                <a:cs typeface="Calibri"/>
              </a:rPr>
              <a:t> </a:t>
            </a:r>
            <a:r>
              <a:rPr sz="1000" dirty="0">
                <a:latin typeface="Calibri"/>
                <a:cs typeface="Calibri"/>
              </a:rPr>
              <a:t>impact</a:t>
            </a:r>
            <a:r>
              <a:rPr sz="1000" spc="-20" dirty="0">
                <a:latin typeface="Calibri"/>
                <a:cs typeface="Calibri"/>
              </a:rPr>
              <a:t> </a:t>
            </a:r>
            <a:r>
              <a:rPr sz="1000" dirty="0">
                <a:latin typeface="Calibri"/>
                <a:cs typeface="Calibri"/>
              </a:rPr>
              <a:t>of</a:t>
            </a:r>
            <a:r>
              <a:rPr sz="1000" spc="-25" dirty="0">
                <a:latin typeface="Calibri"/>
                <a:cs typeface="Calibri"/>
              </a:rPr>
              <a:t> </a:t>
            </a:r>
            <a:r>
              <a:rPr sz="1000" spc="-10" dirty="0">
                <a:latin typeface="Calibri"/>
                <a:cs typeface="Calibri"/>
              </a:rPr>
              <a:t>attachment-</a:t>
            </a:r>
            <a:r>
              <a:rPr sz="1000" dirty="0">
                <a:latin typeface="Calibri"/>
                <a:cs typeface="Calibri"/>
              </a:rPr>
              <a:t>related risk</a:t>
            </a:r>
            <a:r>
              <a:rPr sz="1000" spc="-15" dirty="0">
                <a:latin typeface="Calibri"/>
                <a:cs typeface="Calibri"/>
              </a:rPr>
              <a:t> </a:t>
            </a:r>
            <a:r>
              <a:rPr sz="1000" spc="-25" dirty="0">
                <a:latin typeface="Calibri"/>
                <a:cs typeface="Calibri"/>
              </a:rPr>
              <a:t>and </a:t>
            </a:r>
            <a:r>
              <a:rPr sz="1000" dirty="0">
                <a:latin typeface="Calibri"/>
                <a:cs typeface="Calibri"/>
              </a:rPr>
              <a:t>exposure</a:t>
            </a:r>
            <a:r>
              <a:rPr sz="1000" spc="-25" dirty="0">
                <a:latin typeface="Calibri"/>
                <a:cs typeface="Calibri"/>
              </a:rPr>
              <a:t> </a:t>
            </a:r>
            <a:r>
              <a:rPr sz="1000" dirty="0">
                <a:latin typeface="Calibri"/>
                <a:cs typeface="Calibri"/>
              </a:rPr>
              <a:t>to</a:t>
            </a:r>
            <a:r>
              <a:rPr sz="1000" spc="-30" dirty="0">
                <a:latin typeface="Calibri"/>
                <a:cs typeface="Calibri"/>
              </a:rPr>
              <a:t> </a:t>
            </a:r>
            <a:r>
              <a:rPr sz="1000" dirty="0">
                <a:latin typeface="Calibri"/>
                <a:cs typeface="Calibri"/>
              </a:rPr>
              <a:t>trauma</a:t>
            </a:r>
            <a:r>
              <a:rPr sz="1000" spc="-35" dirty="0">
                <a:latin typeface="Calibri"/>
                <a:cs typeface="Calibri"/>
              </a:rPr>
              <a:t> </a:t>
            </a:r>
            <a:r>
              <a:rPr sz="1000" dirty="0">
                <a:latin typeface="Calibri"/>
                <a:cs typeface="Calibri"/>
              </a:rPr>
              <a:t>among</a:t>
            </a:r>
            <a:r>
              <a:rPr sz="1000" spc="-20" dirty="0">
                <a:latin typeface="Calibri"/>
                <a:cs typeface="Calibri"/>
              </a:rPr>
              <a:t> </a:t>
            </a:r>
            <a:r>
              <a:rPr sz="1000" dirty="0">
                <a:latin typeface="Calibri"/>
                <a:cs typeface="Calibri"/>
              </a:rPr>
              <a:t>young</a:t>
            </a:r>
            <a:r>
              <a:rPr sz="1000" spc="-40" dirty="0">
                <a:latin typeface="Calibri"/>
                <a:cs typeface="Calibri"/>
              </a:rPr>
              <a:t> </a:t>
            </a:r>
            <a:r>
              <a:rPr sz="1000" dirty="0">
                <a:latin typeface="Calibri"/>
                <a:cs typeface="Calibri"/>
              </a:rPr>
              <a:t>children</a:t>
            </a:r>
            <a:r>
              <a:rPr sz="1000" spc="-35" dirty="0">
                <a:latin typeface="Calibri"/>
                <a:cs typeface="Calibri"/>
              </a:rPr>
              <a:t> </a:t>
            </a:r>
            <a:r>
              <a:rPr sz="1000" dirty="0">
                <a:latin typeface="Calibri"/>
                <a:cs typeface="Calibri"/>
              </a:rPr>
              <a:t>after</a:t>
            </a:r>
            <a:r>
              <a:rPr sz="1000" spc="-20" dirty="0">
                <a:latin typeface="Calibri"/>
                <a:cs typeface="Calibri"/>
              </a:rPr>
              <a:t> </a:t>
            </a:r>
            <a:r>
              <a:rPr sz="1000" dirty="0">
                <a:latin typeface="Calibri"/>
                <a:cs typeface="Calibri"/>
              </a:rPr>
              <a:t>hurricane</a:t>
            </a:r>
            <a:r>
              <a:rPr sz="1000" spc="-40" dirty="0">
                <a:latin typeface="Calibri"/>
                <a:cs typeface="Calibri"/>
              </a:rPr>
              <a:t> </a:t>
            </a:r>
            <a:r>
              <a:rPr sz="1000" dirty="0">
                <a:latin typeface="Calibri"/>
                <a:cs typeface="Calibri"/>
              </a:rPr>
              <a:t>Katrina.</a:t>
            </a:r>
            <a:r>
              <a:rPr sz="1000" spc="-5" dirty="0">
                <a:latin typeface="Calibri"/>
                <a:cs typeface="Calibri"/>
              </a:rPr>
              <a:t> </a:t>
            </a:r>
            <a:r>
              <a:rPr sz="1000" i="1" dirty="0">
                <a:latin typeface="Calibri"/>
                <a:cs typeface="Calibri"/>
              </a:rPr>
              <a:t>In</a:t>
            </a:r>
            <a:r>
              <a:rPr sz="1000" i="1" spc="-35" dirty="0">
                <a:latin typeface="Calibri"/>
                <a:cs typeface="Calibri"/>
              </a:rPr>
              <a:t> </a:t>
            </a:r>
            <a:r>
              <a:rPr sz="1000" i="1" dirty="0">
                <a:latin typeface="Calibri"/>
                <a:cs typeface="Calibri"/>
              </a:rPr>
              <a:t>Child</a:t>
            </a:r>
            <a:r>
              <a:rPr sz="1000" i="1" spc="-40" dirty="0">
                <a:latin typeface="Calibri"/>
                <a:cs typeface="Calibri"/>
              </a:rPr>
              <a:t> </a:t>
            </a:r>
            <a:r>
              <a:rPr sz="1000" i="1" dirty="0">
                <a:latin typeface="Calibri"/>
                <a:cs typeface="Calibri"/>
              </a:rPr>
              <a:t>&amp;</a:t>
            </a:r>
            <a:r>
              <a:rPr sz="1000" i="1" spc="-15" dirty="0">
                <a:latin typeface="Calibri"/>
                <a:cs typeface="Calibri"/>
              </a:rPr>
              <a:t> </a:t>
            </a:r>
            <a:r>
              <a:rPr sz="1000" i="1" dirty="0">
                <a:latin typeface="Calibri"/>
                <a:cs typeface="Calibri"/>
              </a:rPr>
              <a:t>Youth</a:t>
            </a:r>
            <a:r>
              <a:rPr sz="1000" i="1" spc="-30" dirty="0">
                <a:latin typeface="Calibri"/>
                <a:cs typeface="Calibri"/>
              </a:rPr>
              <a:t> </a:t>
            </a:r>
            <a:r>
              <a:rPr sz="1000" i="1" dirty="0">
                <a:latin typeface="Calibri"/>
                <a:cs typeface="Calibri"/>
              </a:rPr>
              <a:t>Care</a:t>
            </a:r>
            <a:r>
              <a:rPr sz="1000" i="1" spc="-30" dirty="0">
                <a:latin typeface="Calibri"/>
                <a:cs typeface="Calibri"/>
              </a:rPr>
              <a:t> </a:t>
            </a:r>
            <a:r>
              <a:rPr sz="1000" i="1" dirty="0">
                <a:latin typeface="Calibri"/>
                <a:cs typeface="Calibri"/>
              </a:rPr>
              <a:t>Forum.</a:t>
            </a:r>
            <a:r>
              <a:rPr sz="1000" i="1" spc="-25" dirty="0">
                <a:latin typeface="Calibri"/>
                <a:cs typeface="Calibri"/>
              </a:rPr>
              <a:t> </a:t>
            </a:r>
            <a:r>
              <a:rPr sz="1000" dirty="0">
                <a:latin typeface="Calibri"/>
                <a:cs typeface="Calibri"/>
              </a:rPr>
              <a:t>44(44),</a:t>
            </a:r>
            <a:r>
              <a:rPr sz="1000" spc="5" dirty="0">
                <a:latin typeface="Calibri"/>
                <a:cs typeface="Calibri"/>
              </a:rPr>
              <a:t> </a:t>
            </a:r>
            <a:r>
              <a:rPr sz="1000" spc="-10" dirty="0">
                <a:latin typeface="Calibri"/>
                <a:cs typeface="Calibri"/>
              </a:rPr>
              <a:t>493-</a:t>
            </a:r>
            <a:r>
              <a:rPr sz="1000" dirty="0">
                <a:latin typeface="Calibri"/>
                <a:cs typeface="Calibri"/>
              </a:rPr>
              <a:t>510.</a:t>
            </a:r>
            <a:r>
              <a:rPr sz="1000" spc="10" dirty="0">
                <a:latin typeface="Calibri"/>
                <a:cs typeface="Calibri"/>
              </a:rPr>
              <a:t> </a:t>
            </a:r>
            <a:r>
              <a:rPr sz="1000" dirty="0">
                <a:latin typeface="Calibri"/>
                <a:cs typeface="Calibri"/>
              </a:rPr>
              <a:t>Springer</a:t>
            </a:r>
            <a:r>
              <a:rPr sz="1000" spc="-20" dirty="0">
                <a:latin typeface="Calibri"/>
                <a:cs typeface="Calibri"/>
              </a:rPr>
              <a:t> </a:t>
            </a:r>
            <a:r>
              <a:rPr sz="1000" spc="-25" dirty="0">
                <a:latin typeface="Calibri"/>
                <a:cs typeface="Calibri"/>
              </a:rPr>
              <a:t>US.</a:t>
            </a:r>
            <a:endParaRPr sz="1000">
              <a:latin typeface="Calibri"/>
              <a:cs typeface="Calibri"/>
            </a:endParaRPr>
          </a:p>
          <a:p>
            <a:pPr marL="184785" marR="24130" indent="-172720">
              <a:lnSpc>
                <a:spcPct val="107000"/>
              </a:lnSpc>
              <a:buFont typeface="Arial"/>
              <a:buChar char="•"/>
              <a:tabLst>
                <a:tab pos="184785" algn="l"/>
                <a:tab pos="185420" algn="l"/>
              </a:tabLst>
            </a:pPr>
            <a:r>
              <a:rPr sz="1000" dirty="0">
                <a:latin typeface="Calibri"/>
                <a:cs typeface="Calibri"/>
              </a:rPr>
              <a:t>Ward,</a:t>
            </a:r>
            <a:r>
              <a:rPr sz="1000" spc="-30" dirty="0">
                <a:latin typeface="Calibri"/>
                <a:cs typeface="Calibri"/>
              </a:rPr>
              <a:t> </a:t>
            </a:r>
            <a:r>
              <a:rPr sz="1000" dirty="0">
                <a:latin typeface="Calibri"/>
                <a:cs typeface="Calibri"/>
              </a:rPr>
              <a:t>M.E.</a:t>
            </a:r>
            <a:r>
              <a:rPr sz="1000" spc="-30" dirty="0">
                <a:latin typeface="Calibri"/>
                <a:cs typeface="Calibri"/>
              </a:rPr>
              <a:t> </a:t>
            </a:r>
            <a:r>
              <a:rPr sz="1000" dirty="0">
                <a:latin typeface="Calibri"/>
                <a:cs typeface="Calibri"/>
              </a:rPr>
              <a:t>Shelley,</a:t>
            </a:r>
            <a:r>
              <a:rPr sz="1000" spc="-20" dirty="0">
                <a:latin typeface="Calibri"/>
                <a:cs typeface="Calibri"/>
              </a:rPr>
              <a:t> </a:t>
            </a:r>
            <a:r>
              <a:rPr sz="1000" dirty="0">
                <a:latin typeface="Calibri"/>
                <a:cs typeface="Calibri"/>
              </a:rPr>
              <a:t>K.</a:t>
            </a:r>
            <a:r>
              <a:rPr sz="1000" spc="-20" dirty="0">
                <a:latin typeface="Calibri"/>
                <a:cs typeface="Calibri"/>
              </a:rPr>
              <a:t> </a:t>
            </a:r>
            <a:r>
              <a:rPr sz="1000" dirty="0">
                <a:latin typeface="Calibri"/>
                <a:cs typeface="Calibri"/>
              </a:rPr>
              <a:t>&amp;</a:t>
            </a:r>
            <a:r>
              <a:rPr sz="1000" spc="-20" dirty="0">
                <a:latin typeface="Calibri"/>
                <a:cs typeface="Calibri"/>
              </a:rPr>
              <a:t> </a:t>
            </a:r>
            <a:r>
              <a:rPr sz="1000" dirty="0">
                <a:latin typeface="Calibri"/>
                <a:cs typeface="Calibri"/>
              </a:rPr>
              <a:t>Pane,</a:t>
            </a:r>
            <a:r>
              <a:rPr sz="1000" spc="-20" dirty="0">
                <a:latin typeface="Calibri"/>
                <a:cs typeface="Calibri"/>
              </a:rPr>
              <a:t> </a:t>
            </a:r>
            <a:r>
              <a:rPr sz="1000" dirty="0">
                <a:latin typeface="Calibri"/>
                <a:cs typeface="Calibri"/>
              </a:rPr>
              <a:t>J.F.</a:t>
            </a:r>
            <a:r>
              <a:rPr sz="1000" spc="-10" dirty="0">
                <a:latin typeface="Calibri"/>
                <a:cs typeface="Calibri"/>
              </a:rPr>
              <a:t> </a:t>
            </a:r>
            <a:r>
              <a:rPr sz="1000" dirty="0">
                <a:latin typeface="Calibri"/>
                <a:cs typeface="Calibri"/>
              </a:rPr>
              <a:t>(2008).</a:t>
            </a:r>
            <a:r>
              <a:rPr sz="1000" spc="5" dirty="0">
                <a:latin typeface="Calibri"/>
                <a:cs typeface="Calibri"/>
              </a:rPr>
              <a:t> </a:t>
            </a:r>
            <a:r>
              <a:rPr sz="1000" dirty="0">
                <a:latin typeface="Calibri"/>
                <a:cs typeface="Calibri"/>
              </a:rPr>
              <a:t>Hurricane</a:t>
            </a:r>
            <a:r>
              <a:rPr sz="1000" spc="-25" dirty="0">
                <a:latin typeface="Calibri"/>
                <a:cs typeface="Calibri"/>
              </a:rPr>
              <a:t> </a:t>
            </a:r>
            <a:r>
              <a:rPr sz="1000" dirty="0">
                <a:latin typeface="Calibri"/>
                <a:cs typeface="Calibri"/>
              </a:rPr>
              <a:t>Katrina:</a:t>
            </a:r>
            <a:r>
              <a:rPr sz="1000" spc="-25" dirty="0">
                <a:latin typeface="Calibri"/>
                <a:cs typeface="Calibri"/>
              </a:rPr>
              <a:t> </a:t>
            </a:r>
            <a:r>
              <a:rPr sz="1000" dirty="0">
                <a:latin typeface="Calibri"/>
                <a:cs typeface="Calibri"/>
              </a:rPr>
              <a:t>A</a:t>
            </a:r>
            <a:r>
              <a:rPr sz="1000" spc="-25" dirty="0">
                <a:latin typeface="Calibri"/>
                <a:cs typeface="Calibri"/>
              </a:rPr>
              <a:t> </a:t>
            </a:r>
            <a:r>
              <a:rPr sz="1000" spc="-10" dirty="0">
                <a:latin typeface="Calibri"/>
                <a:cs typeface="Calibri"/>
              </a:rPr>
              <a:t>longitudinal</a:t>
            </a:r>
            <a:r>
              <a:rPr sz="1000" spc="-40" dirty="0">
                <a:latin typeface="Calibri"/>
                <a:cs typeface="Calibri"/>
              </a:rPr>
              <a:t> </a:t>
            </a:r>
            <a:r>
              <a:rPr sz="1000" dirty="0">
                <a:latin typeface="Calibri"/>
                <a:cs typeface="Calibri"/>
              </a:rPr>
              <a:t>study</a:t>
            </a:r>
            <a:r>
              <a:rPr sz="1000" spc="-30" dirty="0">
                <a:latin typeface="Calibri"/>
                <a:cs typeface="Calibri"/>
              </a:rPr>
              <a:t> </a:t>
            </a:r>
            <a:r>
              <a:rPr sz="1000" dirty="0">
                <a:latin typeface="Calibri"/>
                <a:cs typeface="Calibri"/>
              </a:rPr>
              <a:t>of</a:t>
            </a:r>
            <a:r>
              <a:rPr sz="1000" spc="-25" dirty="0">
                <a:latin typeface="Calibri"/>
                <a:cs typeface="Calibri"/>
              </a:rPr>
              <a:t> </a:t>
            </a:r>
            <a:r>
              <a:rPr sz="1000" dirty="0">
                <a:latin typeface="Calibri"/>
                <a:cs typeface="Calibri"/>
              </a:rPr>
              <a:t>the</a:t>
            </a:r>
            <a:r>
              <a:rPr sz="1000" spc="-25" dirty="0">
                <a:latin typeface="Calibri"/>
                <a:cs typeface="Calibri"/>
              </a:rPr>
              <a:t> </a:t>
            </a:r>
            <a:r>
              <a:rPr sz="1000" dirty="0">
                <a:latin typeface="Calibri"/>
                <a:cs typeface="Calibri"/>
              </a:rPr>
              <a:t>achievement</a:t>
            </a:r>
            <a:r>
              <a:rPr sz="1000" spc="5" dirty="0">
                <a:latin typeface="Calibri"/>
                <a:cs typeface="Calibri"/>
              </a:rPr>
              <a:t> </a:t>
            </a:r>
            <a:r>
              <a:rPr sz="1000" dirty="0">
                <a:latin typeface="Calibri"/>
                <a:cs typeface="Calibri"/>
              </a:rPr>
              <a:t>and</a:t>
            </a:r>
            <a:r>
              <a:rPr sz="1000" spc="-30" dirty="0">
                <a:latin typeface="Calibri"/>
                <a:cs typeface="Calibri"/>
              </a:rPr>
              <a:t> </a:t>
            </a:r>
            <a:r>
              <a:rPr sz="1000" dirty="0">
                <a:latin typeface="Calibri"/>
                <a:cs typeface="Calibri"/>
              </a:rPr>
              <a:t>behavior</a:t>
            </a:r>
            <a:r>
              <a:rPr sz="1000" spc="-20" dirty="0">
                <a:latin typeface="Calibri"/>
                <a:cs typeface="Calibri"/>
              </a:rPr>
              <a:t> </a:t>
            </a:r>
            <a:r>
              <a:rPr sz="1000" dirty="0">
                <a:latin typeface="Calibri"/>
                <a:cs typeface="Calibri"/>
              </a:rPr>
              <a:t>of</a:t>
            </a:r>
            <a:r>
              <a:rPr sz="1000" spc="-35" dirty="0">
                <a:latin typeface="Calibri"/>
                <a:cs typeface="Calibri"/>
              </a:rPr>
              <a:t> </a:t>
            </a:r>
            <a:r>
              <a:rPr sz="1000" spc="-10" dirty="0">
                <a:latin typeface="Calibri"/>
                <a:cs typeface="Calibri"/>
              </a:rPr>
              <a:t>displaced </a:t>
            </a:r>
            <a:r>
              <a:rPr sz="1000" dirty="0">
                <a:latin typeface="Calibri"/>
                <a:cs typeface="Calibri"/>
              </a:rPr>
              <a:t>students.</a:t>
            </a:r>
            <a:r>
              <a:rPr sz="1000" spc="-10" dirty="0">
                <a:latin typeface="Calibri"/>
                <a:cs typeface="Calibri"/>
              </a:rPr>
              <a:t> </a:t>
            </a:r>
            <a:r>
              <a:rPr sz="1000" i="1" dirty="0">
                <a:latin typeface="Calibri"/>
                <a:cs typeface="Calibri"/>
              </a:rPr>
              <a:t>Journal</a:t>
            </a:r>
            <a:r>
              <a:rPr sz="1000" i="1" spc="-15" dirty="0">
                <a:latin typeface="Calibri"/>
                <a:cs typeface="Calibri"/>
              </a:rPr>
              <a:t> </a:t>
            </a:r>
            <a:r>
              <a:rPr sz="1000" i="1" dirty="0">
                <a:latin typeface="Calibri"/>
                <a:cs typeface="Calibri"/>
              </a:rPr>
              <a:t>of</a:t>
            </a:r>
            <a:r>
              <a:rPr sz="1000" i="1" spc="-30" dirty="0">
                <a:latin typeface="Calibri"/>
                <a:cs typeface="Calibri"/>
              </a:rPr>
              <a:t> </a:t>
            </a:r>
            <a:r>
              <a:rPr sz="1000" i="1" dirty="0">
                <a:latin typeface="Calibri"/>
                <a:cs typeface="Calibri"/>
              </a:rPr>
              <a:t>Education</a:t>
            </a:r>
            <a:r>
              <a:rPr sz="1000" i="1" spc="-35" dirty="0">
                <a:latin typeface="Calibri"/>
                <a:cs typeface="Calibri"/>
              </a:rPr>
              <a:t> </a:t>
            </a:r>
            <a:r>
              <a:rPr sz="1000" i="1" dirty="0">
                <a:latin typeface="Calibri"/>
                <a:cs typeface="Calibri"/>
              </a:rPr>
              <a:t>for</a:t>
            </a:r>
            <a:r>
              <a:rPr sz="1000" i="1" spc="-30" dirty="0">
                <a:latin typeface="Calibri"/>
                <a:cs typeface="Calibri"/>
              </a:rPr>
              <a:t> </a:t>
            </a:r>
            <a:r>
              <a:rPr sz="1000" i="1" dirty="0">
                <a:latin typeface="Calibri"/>
                <a:cs typeface="Calibri"/>
              </a:rPr>
              <a:t>Students</a:t>
            </a:r>
            <a:r>
              <a:rPr sz="1000" i="1" spc="-30" dirty="0">
                <a:latin typeface="Calibri"/>
                <a:cs typeface="Calibri"/>
              </a:rPr>
              <a:t> </a:t>
            </a:r>
            <a:r>
              <a:rPr sz="1000" i="1" spc="-10" dirty="0">
                <a:latin typeface="Calibri"/>
                <a:cs typeface="Calibri"/>
              </a:rPr>
              <a:t>Placed</a:t>
            </a:r>
            <a:r>
              <a:rPr sz="1000" i="1" spc="-45" dirty="0">
                <a:latin typeface="Calibri"/>
                <a:cs typeface="Calibri"/>
              </a:rPr>
              <a:t> </a:t>
            </a:r>
            <a:r>
              <a:rPr sz="1000" i="1" dirty="0">
                <a:latin typeface="Calibri"/>
                <a:cs typeface="Calibri"/>
              </a:rPr>
              <a:t>at</a:t>
            </a:r>
            <a:r>
              <a:rPr sz="1000" i="1" spc="-15" dirty="0">
                <a:latin typeface="Calibri"/>
                <a:cs typeface="Calibri"/>
              </a:rPr>
              <a:t> </a:t>
            </a:r>
            <a:r>
              <a:rPr sz="1000" i="1" dirty="0">
                <a:latin typeface="Calibri"/>
                <a:cs typeface="Calibri"/>
              </a:rPr>
              <a:t>Risk</a:t>
            </a:r>
            <a:r>
              <a:rPr sz="1000" dirty="0">
                <a:latin typeface="Calibri"/>
                <a:cs typeface="Calibri"/>
              </a:rPr>
              <a:t>.</a:t>
            </a:r>
            <a:r>
              <a:rPr sz="1000" spc="-25" dirty="0">
                <a:latin typeface="Calibri"/>
                <a:cs typeface="Calibri"/>
              </a:rPr>
              <a:t> </a:t>
            </a:r>
            <a:r>
              <a:rPr sz="1000" spc="-10" dirty="0">
                <a:latin typeface="Calibri"/>
                <a:cs typeface="Calibri"/>
              </a:rPr>
              <a:t>13(2-</a:t>
            </a:r>
            <a:r>
              <a:rPr sz="1000" dirty="0">
                <a:latin typeface="Calibri"/>
                <a:cs typeface="Calibri"/>
              </a:rPr>
              <a:t>3),</a:t>
            </a:r>
            <a:r>
              <a:rPr sz="1000" spc="10" dirty="0">
                <a:latin typeface="Calibri"/>
                <a:cs typeface="Calibri"/>
              </a:rPr>
              <a:t> </a:t>
            </a:r>
            <a:r>
              <a:rPr sz="1000" spc="-10" dirty="0">
                <a:latin typeface="Calibri"/>
                <a:cs typeface="Calibri"/>
              </a:rPr>
              <a:t>297-</a:t>
            </a:r>
            <a:r>
              <a:rPr sz="1000" spc="-20" dirty="0">
                <a:latin typeface="Calibri"/>
                <a:cs typeface="Calibri"/>
              </a:rPr>
              <a:t>317.</a:t>
            </a:r>
            <a:endParaRPr sz="1000">
              <a:latin typeface="Calibri"/>
              <a:cs typeface="Calibri"/>
            </a:endParaRPr>
          </a:p>
        </p:txBody>
      </p:sp>
      <p:sp>
        <p:nvSpPr>
          <p:cNvPr id="7" name="object 7"/>
          <p:cNvSpPr txBox="1"/>
          <p:nvPr/>
        </p:nvSpPr>
        <p:spPr>
          <a:xfrm>
            <a:off x="11759310" y="6381699"/>
            <a:ext cx="180975" cy="208279"/>
          </a:xfrm>
          <a:prstGeom prst="rect">
            <a:avLst/>
          </a:prstGeom>
        </p:spPr>
        <p:txBody>
          <a:bodyPr vert="horz" wrap="square" lIns="0" tIns="12700" rIns="0" bIns="0" rtlCol="0">
            <a:spAutoFit/>
          </a:bodyPr>
          <a:lstStyle/>
          <a:p>
            <a:pPr marL="12700">
              <a:lnSpc>
                <a:spcPct val="100000"/>
              </a:lnSpc>
              <a:spcBef>
                <a:spcPts val="100"/>
              </a:spcBef>
            </a:pPr>
            <a:r>
              <a:rPr sz="1200" spc="-25" dirty="0">
                <a:solidFill>
                  <a:srgbClr val="4471C4"/>
                </a:solidFill>
                <a:latin typeface="Calibri"/>
                <a:cs typeface="Calibri"/>
              </a:rPr>
              <a:t>17</a:t>
            </a:r>
            <a:endParaRPr sz="1200">
              <a:latin typeface="Calibri"/>
              <a:cs typeface="Calibri"/>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4_AAP_slides_final">
  <a:themeElements>
    <a:clrScheme name="AAP 1">
      <a:dk1>
        <a:sysClr val="windowText" lastClr="000000"/>
      </a:dk1>
      <a:lt1>
        <a:sysClr val="window" lastClr="FFFFFF"/>
      </a:lt1>
      <a:dk2>
        <a:srgbClr val="00247F"/>
      </a:dk2>
      <a:lt2>
        <a:srgbClr val="FDF5F2"/>
      </a:lt2>
      <a:accent1>
        <a:srgbClr val="00247F"/>
      </a:accent1>
      <a:accent2>
        <a:srgbClr val="1585B9"/>
      </a:accent2>
      <a:accent3>
        <a:srgbClr val="AFE3F5"/>
      </a:accent3>
      <a:accent4>
        <a:srgbClr val="AEC736"/>
      </a:accent4>
      <a:accent5>
        <a:srgbClr val="E9B424"/>
      </a:accent5>
      <a:accent6>
        <a:srgbClr val="D84E19"/>
      </a:accent6>
      <a:hlink>
        <a:srgbClr val="2364D8"/>
      </a:hlink>
      <a:folHlink>
        <a:srgbClr val="7973F5"/>
      </a:folHlink>
    </a:clrScheme>
    <a:fontScheme name="Adjacency">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AAP_slides_final.potm [Read-Only]" id="{81794536-F2C5-4B73-B6AE-5E2E00CB75F8}" vid="{29A905CF-074A-452B-88E0-189CB4189B3A}"/>
    </a:ext>
  </a:extLst>
</a:theme>
</file>

<file path=ppt/theme/theme3.xml><?xml version="1.0" encoding="utf-8"?>
<a:theme xmlns:a="http://schemas.openxmlformats.org/drawingml/2006/main" name="NCSMH Theme 7.31.19">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7D18A522-238B-4764-8128-66DE713C9F89}" vid="{E19B0036-739E-4A1D-A40C-BDCB5385C152}"/>
    </a:ext>
  </a:extLst>
</a:theme>
</file>

<file path=ppt/theme/theme4.xml><?xml version="1.0" encoding="utf-8"?>
<a:theme xmlns:a="http://schemas.openxmlformats.org/drawingml/2006/main" name="9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CSMH Theme Template 2020" id="{39D28825-BEC8-DA40-B279-3D0058DBCE35}" vid="{BDB5197C-2D3B-8747-AD18-67B07CFE002A}"/>
    </a:ext>
  </a:ext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NCSMH Theme 2020">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7D18A522-238B-4764-8128-66DE713C9F89}" vid="{E19B0036-739E-4A1D-A40C-BDCB5385C152}"/>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TaxCatchAll xmlns="0be2ad27-97cf-4478-b2f1-d5d5e2bc70f0" xsi:nil="true"/>
    <lcf76f155ced4ddcb4097134ff3c332f xmlns="30baf1e5-104c-49b9-a1b5-b4efe42b7205">
      <Terms xmlns="http://schemas.microsoft.com/office/infopath/2007/PartnerControls"/>
    </lcf76f155ced4ddcb4097134ff3c332f>
    <_ip_UnifiedCompliancePolicyProperties xmlns="http://schemas.microsoft.com/sharepoint/v3"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B9502D33D0F93C439114EE1C3843360F" ma:contentTypeVersion="18" ma:contentTypeDescription="Create a new document." ma:contentTypeScope="" ma:versionID="d4c38a7d06649b7a63ea5f5d06cf0c47">
  <xsd:schema xmlns:xsd="http://www.w3.org/2001/XMLSchema" xmlns:xs="http://www.w3.org/2001/XMLSchema" xmlns:p="http://schemas.microsoft.com/office/2006/metadata/properties" xmlns:ns1="http://schemas.microsoft.com/sharepoint/v3" xmlns:ns2="30baf1e5-104c-49b9-a1b5-b4efe42b7205" xmlns:ns3="0be2ad27-97cf-4478-b2f1-d5d5e2bc70f0" targetNamespace="http://schemas.microsoft.com/office/2006/metadata/properties" ma:root="true" ma:fieldsID="dc84221eecfc2d63ee64d0f7f34996c4" ns1:_="" ns2:_="" ns3:_="">
    <xsd:import namespace="http://schemas.microsoft.com/sharepoint/v3"/>
    <xsd:import namespace="30baf1e5-104c-49b9-a1b5-b4efe42b7205"/>
    <xsd:import namespace="0be2ad27-97cf-4478-b2f1-d5d5e2bc70f0"/>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AutoKeyPoints" minOccurs="0"/>
                <xsd:element ref="ns2:MediaServiceKeyPoints" minOccurs="0"/>
                <xsd:element ref="ns2:MediaServiceOCR" minOccurs="0"/>
                <xsd:element ref="ns2:MediaServiceDateTaken" minOccurs="0"/>
                <xsd:element ref="ns3:SharedWithUsers" minOccurs="0"/>
                <xsd:element ref="ns3:SharedWithDetails" minOccurs="0"/>
                <xsd:element ref="ns2:MediaLengthInSeconds" minOccurs="0"/>
                <xsd:element ref="ns2:MediaServiceLocation" minOccurs="0"/>
                <xsd:element ref="ns1:_ip_UnifiedCompliancePolicyProperties" minOccurs="0"/>
                <xsd:element ref="ns1:_ip_UnifiedCompliancePolicyUIAction"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1" nillable="true" ma:displayName="Unified Compliance Policy Properties" ma:hidden="true" ma:internalName="_ip_UnifiedCompliancePolicyProperties">
      <xsd:simpleType>
        <xsd:restriction base="dms:Note"/>
      </xsd:simpleType>
    </xsd:element>
    <xsd:element name="_ip_UnifiedCompliancePolicyUIAction" ma:index="22"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0baf1e5-104c-49b9-a1b5-b4efe42b720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25e2b2fc-0517-44cc-85bc-21d743cacc9b"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0be2ad27-97cf-4478-b2f1-d5d5e2bc70f0"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5" nillable="true" ma:displayName="Taxonomy Catch All Column" ma:hidden="true" ma:list="{10ba2ca2-5993-45e8-8cf9-9abe86a66a69}" ma:internalName="TaxCatchAll" ma:showField="CatchAllData" ma:web="0be2ad27-97cf-4478-b2f1-d5d5e2bc70f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A5741B1-5DED-4C02-9390-457C7B3FBE25}">
  <ds:schemaRefs>
    <ds:schemaRef ds:uri="http://schemas.microsoft.com/sharepoint/v3/contenttype/forms"/>
  </ds:schemaRefs>
</ds:datastoreItem>
</file>

<file path=customXml/itemProps2.xml><?xml version="1.0" encoding="utf-8"?>
<ds:datastoreItem xmlns:ds="http://schemas.openxmlformats.org/officeDocument/2006/customXml" ds:itemID="{1740B8C2-9D5B-42EF-A028-9C41CBABDD2B}">
  <ds:schemaRefs>
    <ds:schemaRef ds:uri="http://schemas.microsoft.com/office/2006/metadata/properties"/>
    <ds:schemaRef ds:uri="http://schemas.microsoft.com/office/infopath/2007/PartnerControls"/>
    <ds:schemaRef ds:uri="http://schemas.microsoft.com/sharepoint/v3"/>
    <ds:schemaRef ds:uri="0be2ad27-97cf-4478-b2f1-d5d5e2bc70f0"/>
    <ds:schemaRef ds:uri="30baf1e5-104c-49b9-a1b5-b4efe42b7205"/>
  </ds:schemaRefs>
</ds:datastoreItem>
</file>

<file path=customXml/itemProps3.xml><?xml version="1.0" encoding="utf-8"?>
<ds:datastoreItem xmlns:ds="http://schemas.openxmlformats.org/officeDocument/2006/customXml" ds:itemID="{3BC70DFC-ED9C-45F5-BDCB-2D7FDF7B475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30baf1e5-104c-49b9-a1b5-b4efe42b7205"/>
    <ds:schemaRef ds:uri="0be2ad27-97cf-4478-b2f1-d5d5e2bc70f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889</TotalTime>
  <Words>4481</Words>
  <Application>Microsoft Office PowerPoint</Application>
  <PresentationFormat>Widescreen</PresentationFormat>
  <Paragraphs>447</Paragraphs>
  <Slides>47</Slides>
  <Notes>19</Notes>
  <HiddenSlides>0</HiddenSlides>
  <MMClips>0</MMClips>
  <ScaleCrop>false</ScaleCrop>
  <HeadingPairs>
    <vt:vector size="6" baseType="variant">
      <vt:variant>
        <vt:lpstr>Fonts Used</vt:lpstr>
      </vt:variant>
      <vt:variant>
        <vt:i4>11</vt:i4>
      </vt:variant>
      <vt:variant>
        <vt:lpstr>Theme</vt:lpstr>
      </vt:variant>
      <vt:variant>
        <vt:i4>6</vt:i4>
      </vt:variant>
      <vt:variant>
        <vt:lpstr>Slide Titles</vt:lpstr>
      </vt:variant>
      <vt:variant>
        <vt:i4>47</vt:i4>
      </vt:variant>
    </vt:vector>
  </HeadingPairs>
  <TitlesOfParts>
    <vt:vector size="64" baseType="lpstr">
      <vt:lpstr>Alegreya Sans</vt:lpstr>
      <vt:lpstr>Arabic Typesetting</vt:lpstr>
      <vt:lpstr>Arial</vt:lpstr>
      <vt:lpstr>Calibri</vt:lpstr>
      <vt:lpstr>Calibri Light</vt:lpstr>
      <vt:lpstr>Cambria</vt:lpstr>
      <vt:lpstr>Century Gothic</vt:lpstr>
      <vt:lpstr>Franklin Gothic Medium</vt:lpstr>
      <vt:lpstr>Lucida Grande</vt:lpstr>
      <vt:lpstr>Roboto</vt:lpstr>
      <vt:lpstr>Segoe UI</vt:lpstr>
      <vt:lpstr>Office Theme</vt:lpstr>
      <vt:lpstr>4_AAP_slides_final</vt:lpstr>
      <vt:lpstr>NCSMH Theme 7.31.19</vt:lpstr>
      <vt:lpstr>9_Office Theme</vt:lpstr>
      <vt:lpstr>1_Office Theme</vt:lpstr>
      <vt:lpstr>1_NCSMH Theme 2020</vt:lpstr>
      <vt:lpstr>Supporting Students, Families and Schools as Schools Restart</vt:lpstr>
      <vt:lpstr>Learning Objectives</vt:lpstr>
      <vt:lpstr>National Center for School Mental Health (NCSMH)</vt:lpstr>
      <vt:lpstr>PowerPoint Presentation</vt:lpstr>
      <vt:lpstr>PowerPoint Presentation</vt:lpstr>
      <vt:lpstr>PowerPoint Presentation</vt:lpstr>
      <vt:lpstr>PowerPoint Presentation</vt:lpstr>
      <vt:lpstr>Mental health challenges are rising</vt:lpstr>
      <vt:lpstr>National Tr</vt:lpstr>
      <vt:lpstr>National Trends: Students</vt:lpstr>
      <vt:lpstr>Educator Mental Health and Well-Being</vt:lpstr>
      <vt:lpstr>Teacher Stress Impacts Students</vt:lpstr>
      <vt:lpstr>Behavioral health challenges impacting child and adolescent schooling during COVID-19</vt:lpstr>
      <vt:lpstr>Stressors Related to COVID-19 ANXIETY/FEAR/STRESS</vt:lpstr>
      <vt:lpstr>Stressors Related to COVID-19 LOSS</vt:lpstr>
      <vt:lpstr>Stressors Related to COVID-19 EQUITY</vt:lpstr>
      <vt:lpstr>PowerPoint Presentation</vt:lpstr>
      <vt:lpstr>PowerPoint Presentation</vt:lpstr>
      <vt:lpstr>Strategies schools can offer to support student behavioral health</vt:lpstr>
      <vt:lpstr>Comprehensive school mental health systems</vt:lpstr>
      <vt:lpstr>PowerPoint Presentation</vt:lpstr>
      <vt:lpstr>Figure 4. An Example of Complementary Roles and Resources of Community Partners and School Districts in Comprehensive School Mental Health Systems </vt:lpstr>
      <vt:lpstr>UNIVERSAL Strategies</vt:lpstr>
      <vt:lpstr>PowerPoint Presentation</vt:lpstr>
      <vt:lpstr>Social and Emotional Strategies</vt:lpstr>
      <vt:lpstr>Adult Gatekeeper Training</vt:lpstr>
      <vt:lpstr>Screening in Schools</vt:lpstr>
      <vt:lpstr>Screen for strengths https://www.covitalityucsb.info/</vt:lpstr>
      <vt:lpstr>Early Intervention and Treatment in Schools</vt:lpstr>
      <vt:lpstr>PowerPoint Presentation</vt:lpstr>
      <vt:lpstr>CBITS developed to help children in schools cope with trauma</vt:lpstr>
      <vt:lpstr>PowerPoint Presentation</vt:lpstr>
      <vt:lpstr>Partnering with Schools to Support Student Behavioral Health Universal supports Patient-specific supports</vt:lpstr>
      <vt:lpstr>Universal Supports</vt:lpstr>
      <vt:lpstr>PowerPoint Presentation</vt:lpstr>
      <vt:lpstr>Resource for Supporting Teacher Well-Being:  https://www.medstarwise.org/resources </vt:lpstr>
      <vt:lpstr>Patient-specific supports</vt:lpstr>
      <vt:lpstr>C</vt:lpstr>
      <vt:lpstr>Proactive Coping Plan</vt:lpstr>
      <vt:lpstr>Behavioral Activation Staying “SAFE”</vt:lpstr>
      <vt:lpstr>Is this a normal reaction to COVID or is it more?</vt:lpstr>
      <vt:lpstr>Warning Signs for Depression</vt:lpstr>
      <vt:lpstr>How to Ask About Mood</vt:lpstr>
      <vt:lpstr>Screening questions to ask patients/families</vt:lpstr>
      <vt:lpstr>Screeners to incorporate in visits</vt:lpstr>
      <vt:lpstr>To address concerns from screener:</vt:lpstr>
      <vt:lpstr>Connect with NCSMH</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Hoover, Sharon</dc:creator>
  <cp:lastModifiedBy>Hartley, Samantha</cp:lastModifiedBy>
  <cp:revision>5</cp:revision>
  <dcterms:created xsi:type="dcterms:W3CDTF">2022-09-08T13:06:38Z</dcterms:created>
  <dcterms:modified xsi:type="dcterms:W3CDTF">2022-09-09T16:03:01Z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2021-08-13T00:00:00Z</vt:filetime>
  </property>
  <property fmtid="{D5CDD505-2E9C-101B-9397-08002B2CF9AE}" pid="3" name="Creator">
    <vt:lpwstr>Microsoft® PowerPoint® for Microsoft 365</vt:lpwstr>
  </property>
  <property fmtid="{D5CDD505-2E9C-101B-9397-08002B2CF9AE}" pid="4" name="LastSaved">
    <vt:filetime>2022-09-08T00:00:00Z</vt:filetime>
  </property>
  <property fmtid="{D5CDD505-2E9C-101B-9397-08002B2CF9AE}" pid="5" name="Producer">
    <vt:lpwstr>Microsoft® PowerPoint® for Microsoft 365</vt:lpwstr>
  </property>
  <property fmtid="{D5CDD505-2E9C-101B-9397-08002B2CF9AE}" pid="6" name="ContentTypeId">
    <vt:lpwstr>0x010100B9502D33D0F93C439114EE1C3843360F</vt:lpwstr>
  </property>
  <property fmtid="{D5CDD505-2E9C-101B-9397-08002B2CF9AE}" pid="7" name="MediaServiceImageTags">
    <vt:lpwstr/>
  </property>
</Properties>
</file>